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2" r:id="rId2"/>
    <p:sldId id="264" r:id="rId3"/>
    <p:sldId id="258" r:id="rId4"/>
    <p:sldId id="259" r:id="rId5"/>
    <p:sldId id="260" r:id="rId6"/>
    <p:sldId id="270" r:id="rId7"/>
    <p:sldId id="271" r:id="rId8"/>
    <p:sldId id="269" r:id="rId9"/>
    <p:sldId id="26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C2D0"/>
    <a:srgbClr val="2F2F81"/>
    <a:srgbClr val="DA2426"/>
    <a:srgbClr val="3A71B1"/>
    <a:srgbClr val="2FBBE4"/>
    <a:srgbClr val="474F55"/>
    <a:srgbClr val="6C655B"/>
    <a:srgbClr val="505051"/>
    <a:srgbClr val="337173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6B4B5BC9-3FFB-4965-8547-4A10ADBC0D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6DA927E-5BF9-466B-833F-F202C353AF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6AE99-329D-4891-B121-84B7A4416631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A0D4CC6-C55E-431F-AF31-FFB43EEB1E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CD9BA9C-0234-4891-ABAD-5C12CD8A0F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8CFA9-724D-49BE-8CEC-29651C777F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58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9ECED-8FBA-40E7-858C-86A8BA6E7C1A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AC7CF-5731-4920-9B38-29EB3912B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68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AC7CF-5731-4920-9B38-29EB3912BE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6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AC7CF-5731-4920-9B38-29EB3912BE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4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96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79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火车, 平台, 户外, 轨道&#10;&#10;已生成极高可信度的说明">
            <a:extLst>
              <a:ext uri="{FF2B5EF4-FFF2-40B4-BE49-F238E27FC236}">
                <a16:creationId xmlns:a16="http://schemas.microsoft.com/office/drawing/2014/main" xmlns="" id="{3D19210B-8DB5-47C4-B155-B017E8BD1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1" b="51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8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&#10;&#10;已生成高可信度的说明">
            <a:extLst>
              <a:ext uri="{FF2B5EF4-FFF2-40B4-BE49-F238E27FC236}">
                <a16:creationId xmlns:a16="http://schemas.microsoft.com/office/drawing/2014/main" xmlns="" id="{990D131A-AD93-4B70-9744-1A803D978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35" b="8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ED7B489-A9BB-4034-84B1-E0BBC62E6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DA242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6A978EF-470D-47C2-9EB5-8C7456537654}"/>
              </a:ext>
            </a:extLst>
          </p:cNvPr>
          <p:cNvSpPr/>
          <p:nvPr userDrawn="1"/>
        </p:nvSpPr>
        <p:spPr>
          <a:xfrm>
            <a:off x="20" y="-10"/>
            <a:ext cx="1219198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354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73AEF55-6013-4DA9-AF06-FD8D3B052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47B29F0-17D7-4FCE-801D-F93548AEE6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9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4A50DF9-F8E4-4D9C-B155-285829ED40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E934875-4805-4A64-99C9-278A0C2D4E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1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07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054E95F-7127-4551-8A49-24028FD10701}"/>
              </a:ext>
            </a:extLst>
          </p:cNvPr>
          <p:cNvSpPr txBox="1"/>
          <p:nvPr/>
        </p:nvSpPr>
        <p:spPr>
          <a:xfrm>
            <a:off x="3581264" y="2376974"/>
            <a:ext cx="5054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GB" altLang="zh-CN" sz="4000" dirty="0" err="1" smtClean="0">
                <a:solidFill>
                  <a:schemeClr val="bg1"/>
                </a:solidFill>
                <a:latin typeface="Bauhaus 93" panose="04030905020B02020C02" pitchFamily="82" charset="0"/>
              </a:rPr>
              <a:t>Battlebot</a:t>
            </a:r>
            <a:r>
              <a:rPr lang="en-GB" altLang="zh-CN" sz="40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 --</a:t>
            </a:r>
            <a:r>
              <a:rPr lang="en-GB" altLang="zh-CN" sz="4000" dirty="0" err="1" smtClean="0">
                <a:solidFill>
                  <a:schemeClr val="bg1"/>
                </a:solidFill>
                <a:latin typeface="Bauhaus 93" panose="04030905020B02020C02" pitchFamily="82" charset="0"/>
              </a:rPr>
              <a:t>iRobo</a:t>
            </a:r>
            <a:endParaRPr lang="zh-CN" altLang="en-US" sz="4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A8ADD31-5989-466F-84D9-0B69164985C9}"/>
              </a:ext>
            </a:extLst>
          </p:cNvPr>
          <p:cNvSpPr txBox="1"/>
          <p:nvPr/>
        </p:nvSpPr>
        <p:spPr>
          <a:xfrm>
            <a:off x="5084681" y="2038280"/>
            <a:ext cx="172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err="1" smtClean="0">
                <a:solidFill>
                  <a:schemeClr val="bg1"/>
                </a:solidFill>
                <a:latin typeface="Bauhaus 93" panose="04030905020B02020C02" pitchFamily="82" charset="0"/>
              </a:rPr>
              <a:t>HorizonBit</a:t>
            </a:r>
            <a:endParaRPr lang="zh-CN" altLang="en-US" sz="2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39" name="图片 38" descr="图片包含 动物, 节肢动物, 无脊椎动物&#10;&#10;已生成高可信度的说明">
            <a:extLst>
              <a:ext uri="{FF2B5EF4-FFF2-40B4-BE49-F238E27FC236}">
                <a16:creationId xmlns:a16="http://schemas.microsoft.com/office/drawing/2014/main" xmlns="" id="{C1C93386-E56C-43A5-A648-B78DDB6CC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17" y="320615"/>
            <a:ext cx="1427397" cy="14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690555F-A735-4032-AFA7-DA18854FC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F5AA6E2-1E35-416D-92F4-90483CDE0397}"/>
              </a:ext>
            </a:extLst>
          </p:cNvPr>
          <p:cNvSpPr txBox="1"/>
          <p:nvPr/>
        </p:nvSpPr>
        <p:spPr>
          <a:xfrm>
            <a:off x="0" y="1986160"/>
            <a:ext cx="475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Group Members</a:t>
            </a:r>
            <a:endParaRPr lang="zh-CN" altLang="en-US" sz="4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grpSp>
        <p:nvGrpSpPr>
          <p:cNvPr id="55" name="Group 49">
            <a:extLst>
              <a:ext uri="{FF2B5EF4-FFF2-40B4-BE49-F238E27FC236}">
                <a16:creationId xmlns:a16="http://schemas.microsoft.com/office/drawing/2014/main" xmlns="" id="{9CCC718E-263E-4F29-9DFE-09E947A1EF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54266" y="784972"/>
            <a:ext cx="819032" cy="813422"/>
            <a:chOff x="-1" y="-1"/>
            <a:chExt cx="1022" cy="1015"/>
          </a:xfrm>
          <a:solidFill>
            <a:srgbClr val="DA2426"/>
          </a:solidFill>
        </p:grpSpPr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xmlns="" id="{1ED36FB1-E676-48AF-BE8D-D9EFF26F4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192"/>
              <a:ext cx="10" cy="127"/>
            </a:xfrm>
            <a:custGeom>
              <a:avLst/>
              <a:gdLst>
                <a:gd name="T0" fmla="*/ 5 w 5"/>
                <a:gd name="T1" fmla="*/ 3 h 63"/>
                <a:gd name="T2" fmla="*/ 2 w 5"/>
                <a:gd name="T3" fmla="*/ 0 h 63"/>
                <a:gd name="T4" fmla="*/ 0 w 5"/>
                <a:gd name="T5" fmla="*/ 3 h 63"/>
                <a:gd name="T6" fmla="*/ 0 w 5"/>
                <a:gd name="T7" fmla="*/ 60 h 63"/>
                <a:gd name="T8" fmla="*/ 2 w 5"/>
                <a:gd name="T9" fmla="*/ 63 h 63"/>
                <a:gd name="T10" fmla="*/ 5 w 5"/>
                <a:gd name="T11" fmla="*/ 60 h 63"/>
                <a:gd name="T12" fmla="*/ 5 w 5"/>
                <a:gd name="T13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3">
                  <a:moveTo>
                    <a:pt x="5" y="3"/>
                  </a:move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4" y="63"/>
                    <a:pt x="5" y="62"/>
                    <a:pt x="5" y="60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xmlns="" id="{E0BAE82C-402B-454D-822E-F48E9771D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" y="362"/>
              <a:ext cx="10" cy="54"/>
            </a:xfrm>
            <a:custGeom>
              <a:avLst/>
              <a:gdLst>
                <a:gd name="T0" fmla="*/ 2 w 5"/>
                <a:gd name="T1" fmla="*/ 0 h 27"/>
                <a:gd name="T2" fmla="*/ 0 w 5"/>
                <a:gd name="T3" fmla="*/ 3 h 27"/>
                <a:gd name="T4" fmla="*/ 0 w 5"/>
                <a:gd name="T5" fmla="*/ 24 h 27"/>
                <a:gd name="T6" fmla="*/ 2 w 5"/>
                <a:gd name="T7" fmla="*/ 27 h 27"/>
                <a:gd name="T8" fmla="*/ 5 w 5"/>
                <a:gd name="T9" fmla="*/ 24 h 27"/>
                <a:gd name="T10" fmla="*/ 5 w 5"/>
                <a:gd name="T11" fmla="*/ 3 h 27"/>
                <a:gd name="T12" fmla="*/ 2 w 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7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4" y="27"/>
                    <a:pt x="5" y="26"/>
                    <a:pt x="5" y="2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xmlns="" id="{71A2EB82-F304-49FD-8AE9-F3752B972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" y="460"/>
              <a:ext cx="10" cy="127"/>
            </a:xfrm>
            <a:custGeom>
              <a:avLst/>
              <a:gdLst>
                <a:gd name="T0" fmla="*/ 5 w 5"/>
                <a:gd name="T1" fmla="*/ 3 h 63"/>
                <a:gd name="T2" fmla="*/ 2 w 5"/>
                <a:gd name="T3" fmla="*/ 0 h 63"/>
                <a:gd name="T4" fmla="*/ 0 w 5"/>
                <a:gd name="T5" fmla="*/ 3 h 63"/>
                <a:gd name="T6" fmla="*/ 0 w 5"/>
                <a:gd name="T7" fmla="*/ 61 h 63"/>
                <a:gd name="T8" fmla="*/ 2 w 5"/>
                <a:gd name="T9" fmla="*/ 63 h 63"/>
                <a:gd name="T10" fmla="*/ 5 w 5"/>
                <a:gd name="T11" fmla="*/ 61 h 63"/>
                <a:gd name="T12" fmla="*/ 5 w 5"/>
                <a:gd name="T13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3">
                  <a:moveTo>
                    <a:pt x="5" y="3"/>
                  </a:move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1" y="63"/>
                    <a:pt x="2" y="63"/>
                  </a:cubicBezTo>
                  <a:cubicBezTo>
                    <a:pt x="4" y="63"/>
                    <a:pt x="5" y="62"/>
                    <a:pt x="5" y="61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xmlns="" id="{8F331EC8-2E4B-448A-B1E1-5BA7D4C99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" y="631"/>
              <a:ext cx="10" cy="53"/>
            </a:xfrm>
            <a:custGeom>
              <a:avLst/>
              <a:gdLst>
                <a:gd name="T0" fmla="*/ 2 w 5"/>
                <a:gd name="T1" fmla="*/ 0 h 26"/>
                <a:gd name="T2" fmla="*/ 0 w 5"/>
                <a:gd name="T3" fmla="*/ 3 h 26"/>
                <a:gd name="T4" fmla="*/ 0 w 5"/>
                <a:gd name="T5" fmla="*/ 24 h 26"/>
                <a:gd name="T6" fmla="*/ 2 w 5"/>
                <a:gd name="T7" fmla="*/ 26 h 26"/>
                <a:gd name="T8" fmla="*/ 5 w 5"/>
                <a:gd name="T9" fmla="*/ 24 h 26"/>
                <a:gd name="T10" fmla="*/ 5 w 5"/>
                <a:gd name="T11" fmla="*/ 3 h 26"/>
                <a:gd name="T12" fmla="*/ 2 w 5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6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4" y="26"/>
                    <a:pt x="5" y="25"/>
                    <a:pt x="5" y="2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xmlns="" id="{E3D7DAA0-F0F5-45EC-B81B-10CD8EA14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" y="-1"/>
              <a:ext cx="65" cy="64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  <a:gd name="T10" fmla="*/ 16 w 32"/>
                <a:gd name="T11" fmla="*/ 6 h 32"/>
                <a:gd name="T12" fmla="*/ 26 w 32"/>
                <a:gd name="T13" fmla="*/ 16 h 32"/>
                <a:gd name="T14" fmla="*/ 16 w 32"/>
                <a:gd name="T15" fmla="*/ 26 h 32"/>
                <a:gd name="T16" fmla="*/ 6 w 32"/>
                <a:gd name="T17" fmla="*/ 16 h 32"/>
                <a:gd name="T18" fmla="*/ 16 w 32"/>
                <a:gd name="T1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4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2"/>
                    <a:pt x="16" y="32"/>
                  </a:cubicBezTo>
                  <a:close/>
                  <a:moveTo>
                    <a:pt x="16" y="6"/>
                  </a:moveTo>
                  <a:cubicBezTo>
                    <a:pt x="21" y="6"/>
                    <a:pt x="26" y="10"/>
                    <a:pt x="26" y="16"/>
                  </a:cubicBezTo>
                  <a:cubicBezTo>
                    <a:pt x="26" y="21"/>
                    <a:pt x="21" y="26"/>
                    <a:pt x="16" y="26"/>
                  </a:cubicBezTo>
                  <a:cubicBezTo>
                    <a:pt x="10" y="26"/>
                    <a:pt x="6" y="21"/>
                    <a:pt x="6" y="16"/>
                  </a:cubicBezTo>
                  <a:cubicBezTo>
                    <a:pt x="6" y="10"/>
                    <a:pt x="10" y="6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xmlns="" id="{3F94D49E-FD3C-4757-B8E6-8F84682535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" y="913"/>
              <a:ext cx="65" cy="65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6 h 32"/>
                <a:gd name="T12" fmla="*/ 6 w 32"/>
                <a:gd name="T13" fmla="*/ 16 h 32"/>
                <a:gd name="T14" fmla="*/ 16 w 32"/>
                <a:gd name="T15" fmla="*/ 6 h 32"/>
                <a:gd name="T16" fmla="*/ 26 w 32"/>
                <a:gd name="T17" fmla="*/ 16 h 32"/>
                <a:gd name="T18" fmla="*/ 16 w 32"/>
                <a:gd name="T1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8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8"/>
                    <a:pt x="25" y="0"/>
                    <a:pt x="16" y="0"/>
                  </a:cubicBezTo>
                  <a:close/>
                  <a:moveTo>
                    <a:pt x="16" y="26"/>
                  </a:moveTo>
                  <a:cubicBezTo>
                    <a:pt x="10" y="26"/>
                    <a:pt x="6" y="22"/>
                    <a:pt x="6" y="16"/>
                  </a:cubicBezTo>
                  <a:cubicBezTo>
                    <a:pt x="6" y="11"/>
                    <a:pt x="10" y="6"/>
                    <a:pt x="16" y="6"/>
                  </a:cubicBezTo>
                  <a:cubicBezTo>
                    <a:pt x="21" y="6"/>
                    <a:pt x="26" y="11"/>
                    <a:pt x="26" y="16"/>
                  </a:cubicBezTo>
                  <a:cubicBezTo>
                    <a:pt x="26" y="22"/>
                    <a:pt x="21" y="26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xmlns="" id="{C7EC1905-BDC5-4F7F-806B-7B81945B26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647"/>
              <a:ext cx="64" cy="65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6 h 32"/>
                <a:gd name="T12" fmla="*/ 6 w 32"/>
                <a:gd name="T13" fmla="*/ 16 h 32"/>
                <a:gd name="T14" fmla="*/ 16 w 32"/>
                <a:gd name="T15" fmla="*/ 6 h 32"/>
                <a:gd name="T16" fmla="*/ 26 w 32"/>
                <a:gd name="T17" fmla="*/ 16 h 32"/>
                <a:gd name="T18" fmla="*/ 16 w 32"/>
                <a:gd name="T1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2"/>
                    <a:pt x="16" y="32"/>
                  </a:cubicBezTo>
                  <a:cubicBezTo>
                    <a:pt x="25" y="32"/>
                    <a:pt x="32" y="24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6"/>
                  </a:moveTo>
                  <a:cubicBezTo>
                    <a:pt x="10" y="26"/>
                    <a:pt x="6" y="21"/>
                    <a:pt x="6" y="16"/>
                  </a:cubicBezTo>
                  <a:cubicBezTo>
                    <a:pt x="6" y="10"/>
                    <a:pt x="10" y="6"/>
                    <a:pt x="16" y="6"/>
                  </a:cubicBezTo>
                  <a:cubicBezTo>
                    <a:pt x="22" y="6"/>
                    <a:pt x="26" y="10"/>
                    <a:pt x="26" y="16"/>
                  </a:cubicBezTo>
                  <a:cubicBezTo>
                    <a:pt x="26" y="21"/>
                    <a:pt x="22" y="26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xmlns="" id="{C5957E9A-D7FB-4E1A-9FA2-0354A8C24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" y="35"/>
              <a:ext cx="119" cy="12"/>
            </a:xfrm>
            <a:custGeom>
              <a:avLst/>
              <a:gdLst>
                <a:gd name="T0" fmla="*/ 59 w 59"/>
                <a:gd name="T1" fmla="*/ 3 h 6"/>
                <a:gd name="T2" fmla="*/ 56 w 59"/>
                <a:gd name="T3" fmla="*/ 0 h 6"/>
                <a:gd name="T4" fmla="*/ 3 w 59"/>
                <a:gd name="T5" fmla="*/ 0 h 6"/>
                <a:gd name="T6" fmla="*/ 0 w 59"/>
                <a:gd name="T7" fmla="*/ 3 h 6"/>
                <a:gd name="T8" fmla="*/ 3 w 59"/>
                <a:gd name="T9" fmla="*/ 6 h 6"/>
                <a:gd name="T10" fmla="*/ 56 w 59"/>
                <a:gd name="T11" fmla="*/ 6 h 6"/>
                <a:gd name="T12" fmla="*/ 59 w 59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6">
                  <a:moveTo>
                    <a:pt x="59" y="3"/>
                  </a:moveTo>
                  <a:cubicBezTo>
                    <a:pt x="59" y="1"/>
                    <a:pt x="57" y="0"/>
                    <a:pt x="5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7" y="6"/>
                    <a:pt x="59" y="4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xmlns="" id="{3B320670-0256-4D6C-9586-DB9D6BAF3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" y="35"/>
              <a:ext cx="46" cy="12"/>
            </a:xfrm>
            <a:custGeom>
              <a:avLst/>
              <a:gdLst>
                <a:gd name="T0" fmla="*/ 3 w 23"/>
                <a:gd name="T1" fmla="*/ 6 h 6"/>
                <a:gd name="T2" fmla="*/ 20 w 23"/>
                <a:gd name="T3" fmla="*/ 6 h 6"/>
                <a:gd name="T4" fmla="*/ 23 w 23"/>
                <a:gd name="T5" fmla="*/ 3 h 6"/>
                <a:gd name="T6" fmla="*/ 20 w 23"/>
                <a:gd name="T7" fmla="*/ 0 h 6"/>
                <a:gd name="T8" fmla="*/ 3 w 23"/>
                <a:gd name="T9" fmla="*/ 0 h 6"/>
                <a:gd name="T10" fmla="*/ 0 w 23"/>
                <a:gd name="T11" fmla="*/ 3 h 6"/>
                <a:gd name="T12" fmla="*/ 3 w 2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6">
                  <a:moveTo>
                    <a:pt x="3" y="6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2" y="6"/>
                    <a:pt x="23" y="4"/>
                    <a:pt x="23" y="3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xmlns="" id="{B6878305-BB62-4A78-9CDF-B1F5CC9D3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" y="-1"/>
              <a:ext cx="87" cy="12"/>
            </a:xfrm>
            <a:custGeom>
              <a:avLst/>
              <a:gdLst>
                <a:gd name="T0" fmla="*/ 3 w 43"/>
                <a:gd name="T1" fmla="*/ 6 h 6"/>
                <a:gd name="T2" fmla="*/ 40 w 43"/>
                <a:gd name="T3" fmla="*/ 6 h 6"/>
                <a:gd name="T4" fmla="*/ 43 w 43"/>
                <a:gd name="T5" fmla="*/ 3 h 6"/>
                <a:gd name="T6" fmla="*/ 40 w 43"/>
                <a:gd name="T7" fmla="*/ 0 h 6"/>
                <a:gd name="T8" fmla="*/ 3 w 43"/>
                <a:gd name="T9" fmla="*/ 0 h 6"/>
                <a:gd name="T10" fmla="*/ 0 w 43"/>
                <a:gd name="T11" fmla="*/ 3 h 6"/>
                <a:gd name="T12" fmla="*/ 3 w 4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3" y="6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2" y="6"/>
                    <a:pt x="43" y="4"/>
                    <a:pt x="43" y="3"/>
                  </a:cubicBezTo>
                  <a:cubicBezTo>
                    <a:pt x="43" y="1"/>
                    <a:pt x="42" y="0"/>
                    <a:pt x="4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0">
              <a:extLst>
                <a:ext uri="{FF2B5EF4-FFF2-40B4-BE49-F238E27FC236}">
                  <a16:creationId xmlns:a16="http://schemas.microsoft.com/office/drawing/2014/main" xmlns="" id="{71CCAA38-EE7E-42C0-989D-017D4E5D4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" y="-1"/>
              <a:ext cx="36" cy="12"/>
            </a:xfrm>
            <a:custGeom>
              <a:avLst/>
              <a:gdLst>
                <a:gd name="T0" fmla="*/ 3 w 18"/>
                <a:gd name="T1" fmla="*/ 6 h 6"/>
                <a:gd name="T2" fmla="*/ 15 w 18"/>
                <a:gd name="T3" fmla="*/ 6 h 6"/>
                <a:gd name="T4" fmla="*/ 18 w 18"/>
                <a:gd name="T5" fmla="*/ 3 h 6"/>
                <a:gd name="T6" fmla="*/ 15 w 18"/>
                <a:gd name="T7" fmla="*/ 0 h 6"/>
                <a:gd name="T8" fmla="*/ 3 w 18"/>
                <a:gd name="T9" fmla="*/ 0 h 6"/>
                <a:gd name="T10" fmla="*/ 0 w 18"/>
                <a:gd name="T11" fmla="*/ 3 h 6"/>
                <a:gd name="T12" fmla="*/ 3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3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8" y="4"/>
                    <a:pt x="18" y="3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xmlns="" id="{B4871754-669B-4BCA-8518-0BD725EF4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" y="966"/>
              <a:ext cx="116" cy="12"/>
            </a:xfrm>
            <a:custGeom>
              <a:avLst/>
              <a:gdLst>
                <a:gd name="T0" fmla="*/ 58 w 58"/>
                <a:gd name="T1" fmla="*/ 3 h 6"/>
                <a:gd name="T2" fmla="*/ 55 w 58"/>
                <a:gd name="T3" fmla="*/ 0 h 6"/>
                <a:gd name="T4" fmla="*/ 3 w 58"/>
                <a:gd name="T5" fmla="*/ 0 h 6"/>
                <a:gd name="T6" fmla="*/ 0 w 58"/>
                <a:gd name="T7" fmla="*/ 3 h 6"/>
                <a:gd name="T8" fmla="*/ 3 w 58"/>
                <a:gd name="T9" fmla="*/ 6 h 6"/>
                <a:gd name="T10" fmla="*/ 55 w 58"/>
                <a:gd name="T11" fmla="*/ 6 h 6"/>
                <a:gd name="T12" fmla="*/ 58 w 58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">
                  <a:moveTo>
                    <a:pt x="58" y="3"/>
                  </a:moveTo>
                  <a:cubicBezTo>
                    <a:pt x="58" y="2"/>
                    <a:pt x="57" y="0"/>
                    <a:pt x="5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7" y="6"/>
                    <a:pt x="58" y="5"/>
                    <a:pt x="5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xmlns="" id="{32833D81-CD99-439A-AEC1-6A4AC50BD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" y="966"/>
              <a:ext cx="46" cy="12"/>
            </a:xfrm>
            <a:custGeom>
              <a:avLst/>
              <a:gdLst>
                <a:gd name="T0" fmla="*/ 20 w 23"/>
                <a:gd name="T1" fmla="*/ 0 h 6"/>
                <a:gd name="T2" fmla="*/ 3 w 23"/>
                <a:gd name="T3" fmla="*/ 0 h 6"/>
                <a:gd name="T4" fmla="*/ 0 w 23"/>
                <a:gd name="T5" fmla="*/ 3 h 6"/>
                <a:gd name="T6" fmla="*/ 3 w 23"/>
                <a:gd name="T7" fmla="*/ 6 h 6"/>
                <a:gd name="T8" fmla="*/ 20 w 23"/>
                <a:gd name="T9" fmla="*/ 6 h 6"/>
                <a:gd name="T10" fmla="*/ 23 w 23"/>
                <a:gd name="T11" fmla="*/ 3 h 6"/>
                <a:gd name="T12" fmla="*/ 20 w 2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6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3" y="5"/>
                    <a:pt x="23" y="3"/>
                  </a:cubicBezTo>
                  <a:cubicBezTo>
                    <a:pt x="23" y="2"/>
                    <a:pt x="21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xmlns="" id="{8F85B914-9DC3-411C-B2EC-EFEBB2165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" y="1002"/>
              <a:ext cx="87" cy="12"/>
            </a:xfrm>
            <a:custGeom>
              <a:avLst/>
              <a:gdLst>
                <a:gd name="T0" fmla="*/ 40 w 43"/>
                <a:gd name="T1" fmla="*/ 0 h 6"/>
                <a:gd name="T2" fmla="*/ 3 w 43"/>
                <a:gd name="T3" fmla="*/ 0 h 6"/>
                <a:gd name="T4" fmla="*/ 0 w 43"/>
                <a:gd name="T5" fmla="*/ 3 h 6"/>
                <a:gd name="T6" fmla="*/ 3 w 43"/>
                <a:gd name="T7" fmla="*/ 6 h 6"/>
                <a:gd name="T8" fmla="*/ 40 w 43"/>
                <a:gd name="T9" fmla="*/ 6 h 6"/>
                <a:gd name="T10" fmla="*/ 43 w 43"/>
                <a:gd name="T11" fmla="*/ 3 h 6"/>
                <a:gd name="T12" fmla="*/ 40 w 4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">
                  <a:moveTo>
                    <a:pt x="4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3" y="5"/>
                    <a:pt x="43" y="3"/>
                  </a:cubicBezTo>
                  <a:cubicBezTo>
                    <a:pt x="43" y="2"/>
                    <a:pt x="41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xmlns="" id="{B7B34060-FC61-4D71-B512-6812A7191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" y="1002"/>
              <a:ext cx="36" cy="12"/>
            </a:xfrm>
            <a:custGeom>
              <a:avLst/>
              <a:gdLst>
                <a:gd name="T0" fmla="*/ 15 w 18"/>
                <a:gd name="T1" fmla="*/ 0 h 6"/>
                <a:gd name="T2" fmla="*/ 3 w 18"/>
                <a:gd name="T3" fmla="*/ 0 h 6"/>
                <a:gd name="T4" fmla="*/ 0 w 18"/>
                <a:gd name="T5" fmla="*/ 3 h 6"/>
                <a:gd name="T6" fmla="*/ 3 w 18"/>
                <a:gd name="T7" fmla="*/ 6 h 6"/>
                <a:gd name="T8" fmla="*/ 15 w 18"/>
                <a:gd name="T9" fmla="*/ 6 h 6"/>
                <a:gd name="T10" fmla="*/ 18 w 18"/>
                <a:gd name="T11" fmla="*/ 3 h 6"/>
                <a:gd name="T12" fmla="*/ 15 w 1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6"/>
                    <a:pt x="18" y="5"/>
                    <a:pt x="18" y="3"/>
                  </a:cubicBezTo>
                  <a:cubicBezTo>
                    <a:pt x="18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xmlns="" id="{59BB3672-852A-406A-9246-C68C614BE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" y="49"/>
              <a:ext cx="27" cy="27"/>
            </a:xfrm>
            <a:custGeom>
              <a:avLst/>
              <a:gdLst>
                <a:gd name="T0" fmla="*/ 8 w 13"/>
                <a:gd name="T1" fmla="*/ 12 h 13"/>
                <a:gd name="T2" fmla="*/ 10 w 13"/>
                <a:gd name="T3" fmla="*/ 13 h 13"/>
                <a:gd name="T4" fmla="*/ 12 w 13"/>
                <a:gd name="T5" fmla="*/ 12 h 13"/>
                <a:gd name="T6" fmla="*/ 12 w 13"/>
                <a:gd name="T7" fmla="*/ 8 h 13"/>
                <a:gd name="T8" fmla="*/ 5 w 13"/>
                <a:gd name="T9" fmla="*/ 1 h 13"/>
                <a:gd name="T10" fmla="*/ 1 w 13"/>
                <a:gd name="T11" fmla="*/ 1 h 13"/>
                <a:gd name="T12" fmla="*/ 1 w 13"/>
                <a:gd name="T13" fmla="*/ 5 h 13"/>
                <a:gd name="T14" fmla="*/ 8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8" y="13"/>
                    <a:pt x="9" y="13"/>
                    <a:pt x="10" y="13"/>
                  </a:cubicBezTo>
                  <a:cubicBezTo>
                    <a:pt x="11" y="13"/>
                    <a:pt x="12" y="13"/>
                    <a:pt x="12" y="12"/>
                  </a:cubicBezTo>
                  <a:cubicBezTo>
                    <a:pt x="13" y="11"/>
                    <a:pt x="13" y="9"/>
                    <a:pt x="12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3"/>
                    <a:pt x="0" y="5"/>
                    <a:pt x="1" y="5"/>
                  </a:cubicBez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xmlns="" id="{ED38A3CA-D108-43D4-AF9F-664F37557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" y="96"/>
              <a:ext cx="26" cy="26"/>
            </a:xfrm>
            <a:custGeom>
              <a:avLst/>
              <a:gdLst>
                <a:gd name="T0" fmla="*/ 8 w 13"/>
                <a:gd name="T1" fmla="*/ 12 h 13"/>
                <a:gd name="T2" fmla="*/ 10 w 13"/>
                <a:gd name="T3" fmla="*/ 13 h 13"/>
                <a:gd name="T4" fmla="*/ 12 w 13"/>
                <a:gd name="T5" fmla="*/ 12 h 13"/>
                <a:gd name="T6" fmla="*/ 12 w 13"/>
                <a:gd name="T7" fmla="*/ 8 h 13"/>
                <a:gd name="T8" fmla="*/ 5 w 13"/>
                <a:gd name="T9" fmla="*/ 1 h 13"/>
                <a:gd name="T10" fmla="*/ 1 w 13"/>
                <a:gd name="T11" fmla="*/ 1 h 13"/>
                <a:gd name="T12" fmla="*/ 1 w 13"/>
                <a:gd name="T13" fmla="*/ 5 h 13"/>
                <a:gd name="T14" fmla="*/ 8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8" y="12"/>
                    <a:pt x="9" y="13"/>
                    <a:pt x="10" y="13"/>
                  </a:cubicBezTo>
                  <a:cubicBezTo>
                    <a:pt x="11" y="13"/>
                    <a:pt x="11" y="12"/>
                    <a:pt x="12" y="12"/>
                  </a:cubicBezTo>
                  <a:cubicBezTo>
                    <a:pt x="13" y="11"/>
                    <a:pt x="13" y="9"/>
                    <a:pt x="12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xmlns="" id="{3C97BE04-B75F-438F-A895-AF85B2114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" y="96"/>
              <a:ext cx="27" cy="26"/>
            </a:xfrm>
            <a:custGeom>
              <a:avLst/>
              <a:gdLst>
                <a:gd name="T0" fmla="*/ 3 w 13"/>
                <a:gd name="T1" fmla="*/ 13 h 13"/>
                <a:gd name="T2" fmla="*/ 5 w 13"/>
                <a:gd name="T3" fmla="*/ 12 h 13"/>
                <a:gd name="T4" fmla="*/ 12 w 13"/>
                <a:gd name="T5" fmla="*/ 5 h 13"/>
                <a:gd name="T6" fmla="*/ 12 w 13"/>
                <a:gd name="T7" fmla="*/ 1 h 13"/>
                <a:gd name="T8" fmla="*/ 8 w 13"/>
                <a:gd name="T9" fmla="*/ 1 h 13"/>
                <a:gd name="T10" fmla="*/ 1 w 13"/>
                <a:gd name="T11" fmla="*/ 8 h 13"/>
                <a:gd name="T12" fmla="*/ 1 w 13"/>
                <a:gd name="T13" fmla="*/ 12 h 13"/>
                <a:gd name="T14" fmla="*/ 3 w 1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3" y="13"/>
                  </a:moveTo>
                  <a:cubicBezTo>
                    <a:pt x="4" y="13"/>
                    <a:pt x="5" y="12"/>
                    <a:pt x="5" y="1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2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2" y="12"/>
                    <a:pt x="2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xmlns="" id="{9F97DE71-7852-4E40-8383-0C24BA4F8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" y="49"/>
              <a:ext cx="26" cy="27"/>
            </a:xfrm>
            <a:custGeom>
              <a:avLst/>
              <a:gdLst>
                <a:gd name="T0" fmla="*/ 3 w 13"/>
                <a:gd name="T1" fmla="*/ 13 h 13"/>
                <a:gd name="T2" fmla="*/ 5 w 13"/>
                <a:gd name="T3" fmla="*/ 12 h 13"/>
                <a:gd name="T4" fmla="*/ 12 w 13"/>
                <a:gd name="T5" fmla="*/ 5 h 13"/>
                <a:gd name="T6" fmla="*/ 12 w 13"/>
                <a:gd name="T7" fmla="*/ 1 h 13"/>
                <a:gd name="T8" fmla="*/ 8 w 13"/>
                <a:gd name="T9" fmla="*/ 1 h 13"/>
                <a:gd name="T10" fmla="*/ 1 w 13"/>
                <a:gd name="T11" fmla="*/ 8 h 13"/>
                <a:gd name="T12" fmla="*/ 1 w 13"/>
                <a:gd name="T13" fmla="*/ 12 h 13"/>
                <a:gd name="T14" fmla="*/ 3 w 1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3" y="13"/>
                  </a:moveTo>
                  <a:cubicBezTo>
                    <a:pt x="4" y="13"/>
                    <a:pt x="5" y="13"/>
                    <a:pt x="5" y="1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2"/>
                    <a:pt x="12" y="1"/>
                  </a:cubicBezTo>
                  <a:cubicBezTo>
                    <a:pt x="11" y="1"/>
                    <a:pt x="9" y="0"/>
                    <a:pt x="8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1" y="13"/>
                    <a:pt x="2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xmlns="" id="{35BC9F29-6A72-439D-8BDC-560DC4A29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" y="939"/>
              <a:ext cx="26" cy="27"/>
            </a:xfrm>
            <a:custGeom>
              <a:avLst/>
              <a:gdLst>
                <a:gd name="T0" fmla="*/ 5 w 13"/>
                <a:gd name="T1" fmla="*/ 1 h 13"/>
                <a:gd name="T2" fmla="*/ 1 w 13"/>
                <a:gd name="T3" fmla="*/ 1 h 13"/>
                <a:gd name="T4" fmla="*/ 1 w 13"/>
                <a:gd name="T5" fmla="*/ 5 h 13"/>
                <a:gd name="T6" fmla="*/ 8 w 13"/>
                <a:gd name="T7" fmla="*/ 12 h 13"/>
                <a:gd name="T8" fmla="*/ 10 w 13"/>
                <a:gd name="T9" fmla="*/ 13 h 13"/>
                <a:gd name="T10" fmla="*/ 12 w 13"/>
                <a:gd name="T11" fmla="*/ 12 h 13"/>
                <a:gd name="T12" fmla="*/ 12 w 13"/>
                <a:gd name="T13" fmla="*/ 8 h 13"/>
                <a:gd name="T14" fmla="*/ 5 w 13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5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1" y="13"/>
                    <a:pt x="12" y="13"/>
                    <a:pt x="12" y="12"/>
                  </a:cubicBezTo>
                  <a:cubicBezTo>
                    <a:pt x="13" y="11"/>
                    <a:pt x="13" y="9"/>
                    <a:pt x="12" y="8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xmlns="" id="{93B0EEBD-44E8-41E5-A9B6-A6B0AB5E0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" y="986"/>
              <a:ext cx="26" cy="24"/>
            </a:xfrm>
            <a:custGeom>
              <a:avLst/>
              <a:gdLst>
                <a:gd name="T0" fmla="*/ 5 w 13"/>
                <a:gd name="T1" fmla="*/ 1 h 12"/>
                <a:gd name="T2" fmla="*/ 1 w 13"/>
                <a:gd name="T3" fmla="*/ 1 h 12"/>
                <a:gd name="T4" fmla="*/ 1 w 13"/>
                <a:gd name="T5" fmla="*/ 5 h 12"/>
                <a:gd name="T6" fmla="*/ 8 w 13"/>
                <a:gd name="T7" fmla="*/ 12 h 12"/>
                <a:gd name="T8" fmla="*/ 10 w 13"/>
                <a:gd name="T9" fmla="*/ 12 h 12"/>
                <a:gd name="T10" fmla="*/ 12 w 13"/>
                <a:gd name="T11" fmla="*/ 12 h 12"/>
                <a:gd name="T12" fmla="*/ 12 w 13"/>
                <a:gd name="T13" fmla="*/ 8 h 12"/>
                <a:gd name="T14" fmla="*/ 5 w 13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10" y="12"/>
                    <a:pt x="11" y="12"/>
                    <a:pt x="12" y="12"/>
                  </a:cubicBezTo>
                  <a:cubicBezTo>
                    <a:pt x="13" y="10"/>
                    <a:pt x="13" y="8"/>
                    <a:pt x="12" y="8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xmlns="" id="{0193F2D2-2327-4BD1-80D4-B1C916D49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" y="986"/>
              <a:ext cx="26" cy="24"/>
            </a:xfrm>
            <a:custGeom>
              <a:avLst/>
              <a:gdLst>
                <a:gd name="T0" fmla="*/ 8 w 13"/>
                <a:gd name="T1" fmla="*/ 1 h 12"/>
                <a:gd name="T2" fmla="*/ 1 w 13"/>
                <a:gd name="T3" fmla="*/ 8 h 12"/>
                <a:gd name="T4" fmla="*/ 1 w 13"/>
                <a:gd name="T5" fmla="*/ 12 h 12"/>
                <a:gd name="T6" fmla="*/ 3 w 13"/>
                <a:gd name="T7" fmla="*/ 12 h 12"/>
                <a:gd name="T8" fmla="*/ 5 w 13"/>
                <a:gd name="T9" fmla="*/ 12 h 12"/>
                <a:gd name="T10" fmla="*/ 12 w 13"/>
                <a:gd name="T11" fmla="*/ 5 h 12"/>
                <a:gd name="T12" fmla="*/ 12 w 13"/>
                <a:gd name="T13" fmla="*/ 1 h 12"/>
                <a:gd name="T14" fmla="*/ 8 w 13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8" y="1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2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2">
              <a:extLst>
                <a:ext uri="{FF2B5EF4-FFF2-40B4-BE49-F238E27FC236}">
                  <a16:creationId xmlns:a16="http://schemas.microsoft.com/office/drawing/2014/main" xmlns="" id="{906E6B6A-E6BC-4B82-919C-4372E332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" y="939"/>
              <a:ext cx="26" cy="27"/>
            </a:xfrm>
            <a:custGeom>
              <a:avLst/>
              <a:gdLst>
                <a:gd name="T0" fmla="*/ 8 w 13"/>
                <a:gd name="T1" fmla="*/ 1 h 13"/>
                <a:gd name="T2" fmla="*/ 1 w 13"/>
                <a:gd name="T3" fmla="*/ 8 h 13"/>
                <a:gd name="T4" fmla="*/ 1 w 13"/>
                <a:gd name="T5" fmla="*/ 12 h 13"/>
                <a:gd name="T6" fmla="*/ 3 w 13"/>
                <a:gd name="T7" fmla="*/ 13 h 13"/>
                <a:gd name="T8" fmla="*/ 5 w 13"/>
                <a:gd name="T9" fmla="*/ 12 h 13"/>
                <a:gd name="T10" fmla="*/ 12 w 13"/>
                <a:gd name="T11" fmla="*/ 5 h 13"/>
                <a:gd name="T12" fmla="*/ 12 w 13"/>
                <a:gd name="T13" fmla="*/ 1 h 13"/>
                <a:gd name="T14" fmla="*/ 8 w 13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2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3">
              <a:extLst>
                <a:ext uri="{FF2B5EF4-FFF2-40B4-BE49-F238E27FC236}">
                  <a16:creationId xmlns:a16="http://schemas.microsoft.com/office/drawing/2014/main" xmlns="" id="{860CC57F-6A1F-4898-99C8-267ECAC22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321"/>
              <a:ext cx="29" cy="26"/>
            </a:xfrm>
            <a:custGeom>
              <a:avLst/>
              <a:gdLst>
                <a:gd name="T0" fmla="*/ 2 w 14"/>
                <a:gd name="T1" fmla="*/ 1 h 13"/>
                <a:gd name="T2" fmla="*/ 2 w 14"/>
                <a:gd name="T3" fmla="*/ 5 h 13"/>
                <a:gd name="T4" fmla="*/ 8 w 14"/>
                <a:gd name="T5" fmla="*/ 12 h 13"/>
                <a:gd name="T6" fmla="*/ 10 w 14"/>
                <a:gd name="T7" fmla="*/ 13 h 13"/>
                <a:gd name="T8" fmla="*/ 12 w 14"/>
                <a:gd name="T9" fmla="*/ 12 h 13"/>
                <a:gd name="T10" fmla="*/ 12 w 14"/>
                <a:gd name="T11" fmla="*/ 8 h 13"/>
                <a:gd name="T12" fmla="*/ 6 w 14"/>
                <a:gd name="T13" fmla="*/ 1 h 13"/>
                <a:gd name="T14" fmla="*/ 2 w 14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2" y="1"/>
                  </a:moveTo>
                  <a:cubicBezTo>
                    <a:pt x="0" y="2"/>
                    <a:pt x="0" y="4"/>
                    <a:pt x="2" y="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3"/>
                    <a:pt x="10" y="13"/>
                  </a:cubicBezTo>
                  <a:cubicBezTo>
                    <a:pt x="11" y="13"/>
                    <a:pt x="12" y="12"/>
                    <a:pt x="12" y="12"/>
                  </a:cubicBezTo>
                  <a:cubicBezTo>
                    <a:pt x="14" y="11"/>
                    <a:pt x="14" y="9"/>
                    <a:pt x="12" y="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4">
              <a:extLst>
                <a:ext uri="{FF2B5EF4-FFF2-40B4-BE49-F238E27FC236}">
                  <a16:creationId xmlns:a16="http://schemas.microsoft.com/office/drawing/2014/main" xmlns="" id="{C5CD00C2-E57A-4A92-9B87-14378D8CF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" y="368"/>
              <a:ext cx="26" cy="26"/>
            </a:xfrm>
            <a:custGeom>
              <a:avLst/>
              <a:gdLst>
                <a:gd name="T0" fmla="*/ 5 w 13"/>
                <a:gd name="T1" fmla="*/ 1 h 13"/>
                <a:gd name="T2" fmla="*/ 1 w 13"/>
                <a:gd name="T3" fmla="*/ 1 h 13"/>
                <a:gd name="T4" fmla="*/ 1 w 13"/>
                <a:gd name="T5" fmla="*/ 5 h 13"/>
                <a:gd name="T6" fmla="*/ 8 w 13"/>
                <a:gd name="T7" fmla="*/ 12 h 13"/>
                <a:gd name="T8" fmla="*/ 10 w 13"/>
                <a:gd name="T9" fmla="*/ 13 h 13"/>
                <a:gd name="T10" fmla="*/ 12 w 13"/>
                <a:gd name="T11" fmla="*/ 12 h 13"/>
                <a:gd name="T12" fmla="*/ 12 w 13"/>
                <a:gd name="T13" fmla="*/ 8 h 13"/>
                <a:gd name="T14" fmla="*/ 5 w 13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5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3"/>
                    <a:pt x="10" y="13"/>
                  </a:cubicBezTo>
                  <a:cubicBezTo>
                    <a:pt x="11" y="13"/>
                    <a:pt x="11" y="12"/>
                    <a:pt x="12" y="12"/>
                  </a:cubicBezTo>
                  <a:cubicBezTo>
                    <a:pt x="13" y="11"/>
                    <a:pt x="13" y="9"/>
                    <a:pt x="12" y="8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5">
              <a:extLst>
                <a:ext uri="{FF2B5EF4-FFF2-40B4-BE49-F238E27FC236}">
                  <a16:creationId xmlns:a16="http://schemas.microsoft.com/office/drawing/2014/main" xmlns="" id="{0A238627-869D-4455-8375-C14BDEA76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" y="368"/>
              <a:ext cx="29" cy="26"/>
            </a:xfrm>
            <a:custGeom>
              <a:avLst/>
              <a:gdLst>
                <a:gd name="T0" fmla="*/ 12 w 14"/>
                <a:gd name="T1" fmla="*/ 1 h 13"/>
                <a:gd name="T2" fmla="*/ 8 w 14"/>
                <a:gd name="T3" fmla="*/ 1 h 13"/>
                <a:gd name="T4" fmla="*/ 2 w 14"/>
                <a:gd name="T5" fmla="*/ 8 h 13"/>
                <a:gd name="T6" fmla="*/ 2 w 14"/>
                <a:gd name="T7" fmla="*/ 12 h 13"/>
                <a:gd name="T8" fmla="*/ 4 w 14"/>
                <a:gd name="T9" fmla="*/ 13 h 13"/>
                <a:gd name="T10" fmla="*/ 6 w 14"/>
                <a:gd name="T11" fmla="*/ 12 h 13"/>
                <a:gd name="T12" fmla="*/ 12 w 14"/>
                <a:gd name="T13" fmla="*/ 5 h 13"/>
                <a:gd name="T14" fmla="*/ 12 w 14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2" y="1"/>
                  </a:moveTo>
                  <a:cubicBezTo>
                    <a:pt x="11" y="0"/>
                    <a:pt x="9" y="0"/>
                    <a:pt x="8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2" y="12"/>
                    <a:pt x="3" y="13"/>
                    <a:pt x="4" y="13"/>
                  </a:cubicBezTo>
                  <a:cubicBezTo>
                    <a:pt x="4" y="13"/>
                    <a:pt x="5" y="12"/>
                    <a:pt x="6" y="1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4"/>
                    <a:pt x="14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6">
              <a:extLst>
                <a:ext uri="{FF2B5EF4-FFF2-40B4-BE49-F238E27FC236}">
                  <a16:creationId xmlns:a16="http://schemas.microsoft.com/office/drawing/2014/main" xmlns="" id="{0DC8143D-B267-477C-B81D-C1C3D51DE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" y="321"/>
              <a:ext cx="26" cy="26"/>
            </a:xfrm>
            <a:custGeom>
              <a:avLst/>
              <a:gdLst>
                <a:gd name="T0" fmla="*/ 3 w 13"/>
                <a:gd name="T1" fmla="*/ 13 h 13"/>
                <a:gd name="T2" fmla="*/ 5 w 13"/>
                <a:gd name="T3" fmla="*/ 12 h 13"/>
                <a:gd name="T4" fmla="*/ 12 w 13"/>
                <a:gd name="T5" fmla="*/ 6 h 13"/>
                <a:gd name="T6" fmla="*/ 12 w 13"/>
                <a:gd name="T7" fmla="*/ 2 h 13"/>
                <a:gd name="T8" fmla="*/ 8 w 13"/>
                <a:gd name="T9" fmla="*/ 2 h 13"/>
                <a:gd name="T10" fmla="*/ 1 w 13"/>
                <a:gd name="T11" fmla="*/ 8 h 13"/>
                <a:gd name="T12" fmla="*/ 1 w 13"/>
                <a:gd name="T13" fmla="*/ 12 h 13"/>
                <a:gd name="T14" fmla="*/ 3 w 1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3" y="13"/>
                  </a:moveTo>
                  <a:cubicBezTo>
                    <a:pt x="4" y="13"/>
                    <a:pt x="5" y="13"/>
                    <a:pt x="5" y="1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3" y="2"/>
                    <a:pt x="12" y="2"/>
                  </a:cubicBezTo>
                  <a:cubicBezTo>
                    <a:pt x="11" y="0"/>
                    <a:pt x="9" y="0"/>
                    <a:pt x="8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2"/>
                    <a:pt x="1" y="12"/>
                  </a:cubicBezTo>
                  <a:cubicBezTo>
                    <a:pt x="1" y="13"/>
                    <a:pt x="2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7">
              <a:extLst>
                <a:ext uri="{FF2B5EF4-FFF2-40B4-BE49-F238E27FC236}">
                  <a16:creationId xmlns:a16="http://schemas.microsoft.com/office/drawing/2014/main" xmlns="" id="{3229AD25-961A-4C17-A76A-38AAAF781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" y="692"/>
              <a:ext cx="201" cy="201"/>
            </a:xfrm>
            <a:custGeom>
              <a:avLst/>
              <a:gdLst>
                <a:gd name="T0" fmla="*/ 100 w 100"/>
                <a:gd name="T1" fmla="*/ 98 h 100"/>
                <a:gd name="T2" fmla="*/ 100 w 100"/>
                <a:gd name="T3" fmla="*/ 3 h 100"/>
                <a:gd name="T4" fmla="*/ 98 w 100"/>
                <a:gd name="T5" fmla="*/ 0 h 100"/>
                <a:gd name="T6" fmla="*/ 95 w 100"/>
                <a:gd name="T7" fmla="*/ 3 h 100"/>
                <a:gd name="T8" fmla="*/ 95 w 100"/>
                <a:gd name="T9" fmla="*/ 94 h 100"/>
                <a:gd name="T10" fmla="*/ 3 w 100"/>
                <a:gd name="T11" fmla="*/ 94 h 100"/>
                <a:gd name="T12" fmla="*/ 0 w 100"/>
                <a:gd name="T13" fmla="*/ 97 h 100"/>
                <a:gd name="T14" fmla="*/ 3 w 100"/>
                <a:gd name="T15" fmla="*/ 100 h 100"/>
                <a:gd name="T16" fmla="*/ 98 w 100"/>
                <a:gd name="T17" fmla="*/ 100 h 100"/>
                <a:gd name="T18" fmla="*/ 100 w 100"/>
                <a:gd name="T19" fmla="*/ 9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00">
                  <a:moveTo>
                    <a:pt x="100" y="98"/>
                  </a:moveTo>
                  <a:cubicBezTo>
                    <a:pt x="100" y="3"/>
                    <a:pt x="100" y="3"/>
                    <a:pt x="100" y="3"/>
                  </a:cubicBezTo>
                  <a:cubicBezTo>
                    <a:pt x="100" y="2"/>
                    <a:pt x="99" y="0"/>
                    <a:pt x="98" y="0"/>
                  </a:cubicBezTo>
                  <a:cubicBezTo>
                    <a:pt x="96" y="0"/>
                    <a:pt x="95" y="2"/>
                    <a:pt x="95" y="3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" y="94"/>
                    <a:pt x="0" y="96"/>
                    <a:pt x="0" y="97"/>
                  </a:cubicBezTo>
                  <a:cubicBezTo>
                    <a:pt x="0" y="99"/>
                    <a:pt x="2" y="100"/>
                    <a:pt x="3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100"/>
                    <a:pt x="100" y="99"/>
                    <a:pt x="100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xmlns="" id="{326E6B6C-9DEE-4766-BDE4-A0423AE19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" y="124"/>
              <a:ext cx="201" cy="201"/>
            </a:xfrm>
            <a:custGeom>
              <a:avLst/>
              <a:gdLst>
                <a:gd name="T0" fmla="*/ 3 w 100"/>
                <a:gd name="T1" fmla="*/ 6 h 100"/>
                <a:gd name="T2" fmla="*/ 94 w 100"/>
                <a:gd name="T3" fmla="*/ 6 h 100"/>
                <a:gd name="T4" fmla="*/ 94 w 100"/>
                <a:gd name="T5" fmla="*/ 97 h 100"/>
                <a:gd name="T6" fmla="*/ 97 w 100"/>
                <a:gd name="T7" fmla="*/ 100 h 100"/>
                <a:gd name="T8" fmla="*/ 100 w 100"/>
                <a:gd name="T9" fmla="*/ 97 h 100"/>
                <a:gd name="T10" fmla="*/ 100 w 100"/>
                <a:gd name="T11" fmla="*/ 2 h 100"/>
                <a:gd name="T12" fmla="*/ 97 w 100"/>
                <a:gd name="T13" fmla="*/ 0 h 100"/>
                <a:gd name="T14" fmla="*/ 3 w 100"/>
                <a:gd name="T15" fmla="*/ 0 h 100"/>
                <a:gd name="T16" fmla="*/ 0 w 100"/>
                <a:gd name="T17" fmla="*/ 2 h 100"/>
                <a:gd name="T18" fmla="*/ 3 w 100"/>
                <a:gd name="T19" fmla="*/ 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00">
                  <a:moveTo>
                    <a:pt x="3" y="6"/>
                  </a:moveTo>
                  <a:cubicBezTo>
                    <a:pt x="94" y="6"/>
                    <a:pt x="94" y="6"/>
                    <a:pt x="94" y="6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4" y="98"/>
                    <a:pt x="96" y="100"/>
                    <a:pt x="97" y="100"/>
                  </a:cubicBezTo>
                  <a:cubicBezTo>
                    <a:pt x="99" y="100"/>
                    <a:pt x="100" y="98"/>
                    <a:pt x="100" y="97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1"/>
                    <a:pt x="99" y="0"/>
                    <a:pt x="9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xmlns="" id="{E04FD121-EE62-497B-AA89-858777F8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" y="124"/>
              <a:ext cx="201" cy="201"/>
            </a:xfrm>
            <a:custGeom>
              <a:avLst/>
              <a:gdLst>
                <a:gd name="T0" fmla="*/ 0 w 100"/>
                <a:gd name="T1" fmla="*/ 2 h 100"/>
                <a:gd name="T2" fmla="*/ 0 w 100"/>
                <a:gd name="T3" fmla="*/ 97 h 100"/>
                <a:gd name="T4" fmla="*/ 3 w 100"/>
                <a:gd name="T5" fmla="*/ 100 h 100"/>
                <a:gd name="T6" fmla="*/ 6 w 100"/>
                <a:gd name="T7" fmla="*/ 97 h 100"/>
                <a:gd name="T8" fmla="*/ 6 w 100"/>
                <a:gd name="T9" fmla="*/ 6 h 100"/>
                <a:gd name="T10" fmla="*/ 97 w 100"/>
                <a:gd name="T11" fmla="*/ 6 h 100"/>
                <a:gd name="T12" fmla="*/ 100 w 100"/>
                <a:gd name="T13" fmla="*/ 3 h 100"/>
                <a:gd name="T14" fmla="*/ 97 w 100"/>
                <a:gd name="T15" fmla="*/ 0 h 100"/>
                <a:gd name="T16" fmla="*/ 3 w 100"/>
                <a:gd name="T17" fmla="*/ 0 h 100"/>
                <a:gd name="T18" fmla="*/ 0 w 100"/>
                <a:gd name="T19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00">
                  <a:moveTo>
                    <a:pt x="0" y="2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1" y="100"/>
                    <a:pt x="3" y="100"/>
                  </a:cubicBezTo>
                  <a:cubicBezTo>
                    <a:pt x="5" y="100"/>
                    <a:pt x="6" y="98"/>
                    <a:pt x="6" y="9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9" y="6"/>
                    <a:pt x="100" y="4"/>
                    <a:pt x="100" y="3"/>
                  </a:cubicBezTo>
                  <a:cubicBezTo>
                    <a:pt x="100" y="1"/>
                    <a:pt x="99" y="0"/>
                    <a:pt x="9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xmlns="" id="{25B40C12-1144-4612-AAE3-50FDFE2E8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" y="692"/>
              <a:ext cx="201" cy="201"/>
            </a:xfrm>
            <a:custGeom>
              <a:avLst/>
              <a:gdLst>
                <a:gd name="T0" fmla="*/ 96 w 100"/>
                <a:gd name="T1" fmla="*/ 95 h 100"/>
                <a:gd name="T2" fmla="*/ 5 w 100"/>
                <a:gd name="T3" fmla="*/ 95 h 100"/>
                <a:gd name="T4" fmla="*/ 5 w 100"/>
                <a:gd name="T5" fmla="*/ 3 h 100"/>
                <a:gd name="T6" fmla="*/ 2 w 100"/>
                <a:gd name="T7" fmla="*/ 0 h 100"/>
                <a:gd name="T8" fmla="*/ 0 w 100"/>
                <a:gd name="T9" fmla="*/ 3 h 100"/>
                <a:gd name="T10" fmla="*/ 0 w 100"/>
                <a:gd name="T11" fmla="*/ 98 h 100"/>
                <a:gd name="T12" fmla="*/ 2 w 100"/>
                <a:gd name="T13" fmla="*/ 100 h 100"/>
                <a:gd name="T14" fmla="*/ 97 w 100"/>
                <a:gd name="T15" fmla="*/ 100 h 100"/>
                <a:gd name="T16" fmla="*/ 100 w 100"/>
                <a:gd name="T17" fmla="*/ 98 h 100"/>
                <a:gd name="T18" fmla="*/ 96 w 100"/>
                <a:gd name="T19" fmla="*/ 9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00">
                  <a:moveTo>
                    <a:pt x="96" y="95"/>
                  </a:moveTo>
                  <a:cubicBezTo>
                    <a:pt x="5" y="95"/>
                    <a:pt x="5" y="95"/>
                    <a:pt x="5" y="9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8" y="100"/>
                    <a:pt x="100" y="99"/>
                    <a:pt x="100" y="98"/>
                  </a:cubicBezTo>
                  <a:cubicBezTo>
                    <a:pt x="100" y="96"/>
                    <a:pt x="98" y="95"/>
                    <a:pt x="96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xmlns="" id="{1B03CC03-A8B6-4DAB-AFFD-859F552B4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" y="202"/>
              <a:ext cx="214" cy="162"/>
            </a:xfrm>
            <a:custGeom>
              <a:avLst/>
              <a:gdLst>
                <a:gd name="T0" fmla="*/ 3 w 106"/>
                <a:gd name="T1" fmla="*/ 55 h 80"/>
                <a:gd name="T2" fmla="*/ 76 w 106"/>
                <a:gd name="T3" fmla="*/ 55 h 80"/>
                <a:gd name="T4" fmla="*/ 76 w 106"/>
                <a:gd name="T5" fmla="*/ 77 h 80"/>
                <a:gd name="T6" fmla="*/ 78 w 106"/>
                <a:gd name="T7" fmla="*/ 80 h 80"/>
                <a:gd name="T8" fmla="*/ 103 w 106"/>
                <a:gd name="T9" fmla="*/ 80 h 80"/>
                <a:gd name="T10" fmla="*/ 106 w 106"/>
                <a:gd name="T11" fmla="*/ 77 h 80"/>
                <a:gd name="T12" fmla="*/ 106 w 106"/>
                <a:gd name="T13" fmla="*/ 3 h 80"/>
                <a:gd name="T14" fmla="*/ 103 w 106"/>
                <a:gd name="T15" fmla="*/ 0 h 80"/>
                <a:gd name="T16" fmla="*/ 78 w 106"/>
                <a:gd name="T17" fmla="*/ 0 h 80"/>
                <a:gd name="T18" fmla="*/ 76 w 106"/>
                <a:gd name="T19" fmla="*/ 3 h 80"/>
                <a:gd name="T20" fmla="*/ 76 w 106"/>
                <a:gd name="T21" fmla="*/ 25 h 80"/>
                <a:gd name="T22" fmla="*/ 3 w 106"/>
                <a:gd name="T23" fmla="*/ 25 h 80"/>
                <a:gd name="T24" fmla="*/ 0 w 106"/>
                <a:gd name="T25" fmla="*/ 28 h 80"/>
                <a:gd name="T26" fmla="*/ 0 w 106"/>
                <a:gd name="T27" fmla="*/ 52 h 80"/>
                <a:gd name="T28" fmla="*/ 3 w 106"/>
                <a:gd name="T29" fmla="*/ 55 h 80"/>
                <a:gd name="T30" fmla="*/ 6 w 106"/>
                <a:gd name="T31" fmla="*/ 31 h 80"/>
                <a:gd name="T32" fmla="*/ 78 w 106"/>
                <a:gd name="T33" fmla="*/ 31 h 80"/>
                <a:gd name="T34" fmla="*/ 81 w 106"/>
                <a:gd name="T35" fmla="*/ 28 h 80"/>
                <a:gd name="T36" fmla="*/ 81 w 106"/>
                <a:gd name="T37" fmla="*/ 5 h 80"/>
                <a:gd name="T38" fmla="*/ 100 w 106"/>
                <a:gd name="T39" fmla="*/ 5 h 80"/>
                <a:gd name="T40" fmla="*/ 100 w 106"/>
                <a:gd name="T41" fmla="*/ 74 h 80"/>
                <a:gd name="T42" fmla="*/ 81 w 106"/>
                <a:gd name="T43" fmla="*/ 74 h 80"/>
                <a:gd name="T44" fmla="*/ 81 w 106"/>
                <a:gd name="T45" fmla="*/ 52 h 80"/>
                <a:gd name="T46" fmla="*/ 78 w 106"/>
                <a:gd name="T47" fmla="*/ 49 h 80"/>
                <a:gd name="T48" fmla="*/ 6 w 106"/>
                <a:gd name="T49" fmla="*/ 49 h 80"/>
                <a:gd name="T50" fmla="*/ 6 w 106"/>
                <a:gd name="T51" fmla="*/ 3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80">
                  <a:moveTo>
                    <a:pt x="3" y="55"/>
                  </a:moveTo>
                  <a:cubicBezTo>
                    <a:pt x="76" y="55"/>
                    <a:pt x="76" y="55"/>
                    <a:pt x="76" y="55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9"/>
                    <a:pt x="77" y="80"/>
                    <a:pt x="78" y="80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80"/>
                    <a:pt x="106" y="79"/>
                    <a:pt x="106" y="77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1"/>
                    <a:pt x="104" y="0"/>
                    <a:pt x="10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5"/>
                    <a:pt x="3" y="55"/>
                  </a:cubicBezTo>
                  <a:close/>
                  <a:moveTo>
                    <a:pt x="6" y="31"/>
                  </a:moveTo>
                  <a:cubicBezTo>
                    <a:pt x="78" y="31"/>
                    <a:pt x="78" y="31"/>
                    <a:pt x="78" y="31"/>
                  </a:cubicBezTo>
                  <a:cubicBezTo>
                    <a:pt x="80" y="31"/>
                    <a:pt x="81" y="29"/>
                    <a:pt x="81" y="28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0"/>
                    <a:pt x="80" y="49"/>
                    <a:pt x="78" y="49"/>
                  </a:cubicBezTo>
                  <a:cubicBezTo>
                    <a:pt x="6" y="49"/>
                    <a:pt x="6" y="49"/>
                    <a:pt x="6" y="49"/>
                  </a:cubicBezTo>
                  <a:lnTo>
                    <a:pt x="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xmlns="" id="{DCB8D7CD-28AE-4C21-8709-79A878D0B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" y="708"/>
              <a:ext cx="167" cy="109"/>
            </a:xfrm>
            <a:custGeom>
              <a:avLst/>
              <a:gdLst>
                <a:gd name="T0" fmla="*/ 83 w 83"/>
                <a:gd name="T1" fmla="*/ 51 h 54"/>
                <a:gd name="T2" fmla="*/ 83 w 83"/>
                <a:gd name="T3" fmla="*/ 3 h 54"/>
                <a:gd name="T4" fmla="*/ 80 w 83"/>
                <a:gd name="T5" fmla="*/ 0 h 54"/>
                <a:gd name="T6" fmla="*/ 56 w 83"/>
                <a:gd name="T7" fmla="*/ 0 h 54"/>
                <a:gd name="T8" fmla="*/ 53 w 83"/>
                <a:gd name="T9" fmla="*/ 3 h 54"/>
                <a:gd name="T10" fmla="*/ 53 w 83"/>
                <a:gd name="T11" fmla="*/ 24 h 54"/>
                <a:gd name="T12" fmla="*/ 3 w 83"/>
                <a:gd name="T13" fmla="*/ 24 h 54"/>
                <a:gd name="T14" fmla="*/ 0 w 83"/>
                <a:gd name="T15" fmla="*/ 26 h 54"/>
                <a:gd name="T16" fmla="*/ 0 w 83"/>
                <a:gd name="T17" fmla="*/ 51 h 54"/>
                <a:gd name="T18" fmla="*/ 3 w 83"/>
                <a:gd name="T19" fmla="*/ 54 h 54"/>
                <a:gd name="T20" fmla="*/ 80 w 83"/>
                <a:gd name="T21" fmla="*/ 54 h 54"/>
                <a:gd name="T22" fmla="*/ 83 w 83"/>
                <a:gd name="T23" fmla="*/ 51 h 54"/>
                <a:gd name="T24" fmla="*/ 78 w 83"/>
                <a:gd name="T25" fmla="*/ 48 h 54"/>
                <a:gd name="T26" fmla="*/ 6 w 83"/>
                <a:gd name="T27" fmla="*/ 48 h 54"/>
                <a:gd name="T28" fmla="*/ 6 w 83"/>
                <a:gd name="T29" fmla="*/ 29 h 54"/>
                <a:gd name="T30" fmla="*/ 56 w 83"/>
                <a:gd name="T31" fmla="*/ 29 h 54"/>
                <a:gd name="T32" fmla="*/ 59 w 83"/>
                <a:gd name="T33" fmla="*/ 26 h 54"/>
                <a:gd name="T34" fmla="*/ 59 w 83"/>
                <a:gd name="T35" fmla="*/ 6 h 54"/>
                <a:gd name="T36" fmla="*/ 77 w 83"/>
                <a:gd name="T37" fmla="*/ 6 h 54"/>
                <a:gd name="T38" fmla="*/ 77 w 83"/>
                <a:gd name="T39" fmla="*/ 48 h 54"/>
                <a:gd name="T40" fmla="*/ 78 w 83"/>
                <a:gd name="T41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54">
                  <a:moveTo>
                    <a:pt x="83" y="51"/>
                  </a:moveTo>
                  <a:cubicBezTo>
                    <a:pt x="83" y="3"/>
                    <a:pt x="83" y="3"/>
                    <a:pt x="83" y="3"/>
                  </a:cubicBezTo>
                  <a:cubicBezTo>
                    <a:pt x="83" y="2"/>
                    <a:pt x="82" y="0"/>
                    <a:pt x="8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4" y="0"/>
                    <a:pt x="53" y="2"/>
                    <a:pt x="53" y="3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1" y="54"/>
                    <a:pt x="3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3" y="52"/>
                    <a:pt x="83" y="51"/>
                  </a:cubicBezTo>
                  <a:close/>
                  <a:moveTo>
                    <a:pt x="78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8" y="29"/>
                    <a:pt x="59" y="28"/>
                    <a:pt x="59" y="2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48"/>
                    <a:pt x="77" y="48"/>
                    <a:pt x="77" y="48"/>
                  </a:cubicBezTo>
                  <a:lnTo>
                    <a:pt x="7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3">
              <a:extLst>
                <a:ext uri="{FF2B5EF4-FFF2-40B4-BE49-F238E27FC236}">
                  <a16:creationId xmlns:a16="http://schemas.microsoft.com/office/drawing/2014/main" xmlns="" id="{357B23CC-2A40-4781-B6F1-F1BBC9DF2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" y="615"/>
              <a:ext cx="167" cy="61"/>
            </a:xfrm>
            <a:custGeom>
              <a:avLst/>
              <a:gdLst>
                <a:gd name="T0" fmla="*/ 80 w 83"/>
                <a:gd name="T1" fmla="*/ 0 h 30"/>
                <a:gd name="T2" fmla="*/ 3 w 83"/>
                <a:gd name="T3" fmla="*/ 0 h 30"/>
                <a:gd name="T4" fmla="*/ 0 w 83"/>
                <a:gd name="T5" fmla="*/ 3 h 30"/>
                <a:gd name="T6" fmla="*/ 0 w 83"/>
                <a:gd name="T7" fmla="*/ 27 h 30"/>
                <a:gd name="T8" fmla="*/ 3 w 83"/>
                <a:gd name="T9" fmla="*/ 30 h 30"/>
                <a:gd name="T10" fmla="*/ 80 w 83"/>
                <a:gd name="T11" fmla="*/ 30 h 30"/>
                <a:gd name="T12" fmla="*/ 83 w 83"/>
                <a:gd name="T13" fmla="*/ 27 h 30"/>
                <a:gd name="T14" fmla="*/ 83 w 83"/>
                <a:gd name="T15" fmla="*/ 3 h 30"/>
                <a:gd name="T16" fmla="*/ 80 w 83"/>
                <a:gd name="T17" fmla="*/ 0 h 30"/>
                <a:gd name="T18" fmla="*/ 78 w 83"/>
                <a:gd name="T19" fmla="*/ 24 h 30"/>
                <a:gd name="T20" fmla="*/ 6 w 83"/>
                <a:gd name="T21" fmla="*/ 24 h 30"/>
                <a:gd name="T22" fmla="*/ 6 w 83"/>
                <a:gd name="T23" fmla="*/ 6 h 30"/>
                <a:gd name="T24" fmla="*/ 78 w 83"/>
                <a:gd name="T25" fmla="*/ 6 h 30"/>
                <a:gd name="T26" fmla="*/ 78 w 83"/>
                <a:gd name="T2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30">
                  <a:moveTo>
                    <a:pt x="8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1" y="30"/>
                    <a:pt x="3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2" y="30"/>
                    <a:pt x="83" y="29"/>
                    <a:pt x="83" y="27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2"/>
                    <a:pt x="82" y="0"/>
                    <a:pt x="80" y="0"/>
                  </a:cubicBezTo>
                  <a:close/>
                  <a:moveTo>
                    <a:pt x="78" y="24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8" y="6"/>
                    <a:pt x="78" y="6"/>
                    <a:pt x="78" y="6"/>
                  </a:cubicBezTo>
                  <a:lnTo>
                    <a:pt x="7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xmlns="" id="{FE0FD959-E733-4EA4-A312-202DA5BEA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" y="390"/>
              <a:ext cx="304" cy="163"/>
            </a:xfrm>
            <a:custGeom>
              <a:avLst/>
              <a:gdLst>
                <a:gd name="T0" fmla="*/ 118 w 151"/>
                <a:gd name="T1" fmla="*/ 78 h 81"/>
                <a:gd name="T2" fmla="*/ 118 w 151"/>
                <a:gd name="T3" fmla="*/ 56 h 81"/>
                <a:gd name="T4" fmla="*/ 139 w 151"/>
                <a:gd name="T5" fmla="*/ 56 h 81"/>
                <a:gd name="T6" fmla="*/ 142 w 151"/>
                <a:gd name="T7" fmla="*/ 54 h 81"/>
                <a:gd name="T8" fmla="*/ 142 w 151"/>
                <a:gd name="T9" fmla="*/ 30 h 81"/>
                <a:gd name="T10" fmla="*/ 148 w 151"/>
                <a:gd name="T11" fmla="*/ 30 h 81"/>
                <a:gd name="T12" fmla="*/ 151 w 151"/>
                <a:gd name="T13" fmla="*/ 28 h 81"/>
                <a:gd name="T14" fmla="*/ 151 w 151"/>
                <a:gd name="T15" fmla="*/ 3 h 81"/>
                <a:gd name="T16" fmla="*/ 148 w 151"/>
                <a:gd name="T17" fmla="*/ 0 h 81"/>
                <a:gd name="T18" fmla="*/ 3 w 151"/>
                <a:gd name="T19" fmla="*/ 0 h 81"/>
                <a:gd name="T20" fmla="*/ 0 w 151"/>
                <a:gd name="T21" fmla="*/ 3 h 81"/>
                <a:gd name="T22" fmla="*/ 0 w 151"/>
                <a:gd name="T23" fmla="*/ 28 h 81"/>
                <a:gd name="T24" fmla="*/ 3 w 151"/>
                <a:gd name="T25" fmla="*/ 30 h 81"/>
                <a:gd name="T26" fmla="*/ 112 w 151"/>
                <a:gd name="T27" fmla="*/ 30 h 81"/>
                <a:gd name="T28" fmla="*/ 112 w 151"/>
                <a:gd name="T29" fmla="*/ 51 h 81"/>
                <a:gd name="T30" fmla="*/ 64 w 151"/>
                <a:gd name="T31" fmla="*/ 51 h 81"/>
                <a:gd name="T32" fmla="*/ 61 w 151"/>
                <a:gd name="T33" fmla="*/ 54 h 81"/>
                <a:gd name="T34" fmla="*/ 61 w 151"/>
                <a:gd name="T35" fmla="*/ 78 h 81"/>
                <a:gd name="T36" fmla="*/ 64 w 151"/>
                <a:gd name="T37" fmla="*/ 81 h 81"/>
                <a:gd name="T38" fmla="*/ 114 w 151"/>
                <a:gd name="T39" fmla="*/ 81 h 81"/>
                <a:gd name="T40" fmla="*/ 118 w 151"/>
                <a:gd name="T41" fmla="*/ 78 h 81"/>
                <a:gd name="T42" fmla="*/ 6 w 151"/>
                <a:gd name="T43" fmla="*/ 24 h 81"/>
                <a:gd name="T44" fmla="*/ 6 w 151"/>
                <a:gd name="T45" fmla="*/ 6 h 81"/>
                <a:gd name="T46" fmla="*/ 146 w 151"/>
                <a:gd name="T47" fmla="*/ 6 h 81"/>
                <a:gd name="T48" fmla="*/ 146 w 151"/>
                <a:gd name="T49" fmla="*/ 24 h 81"/>
                <a:gd name="T50" fmla="*/ 139 w 151"/>
                <a:gd name="T51" fmla="*/ 24 h 81"/>
                <a:gd name="T52" fmla="*/ 136 w 151"/>
                <a:gd name="T53" fmla="*/ 27 h 81"/>
                <a:gd name="T54" fmla="*/ 136 w 151"/>
                <a:gd name="T55" fmla="*/ 50 h 81"/>
                <a:gd name="T56" fmla="*/ 118 w 151"/>
                <a:gd name="T57" fmla="*/ 50 h 81"/>
                <a:gd name="T58" fmla="*/ 118 w 151"/>
                <a:gd name="T59" fmla="*/ 27 h 81"/>
                <a:gd name="T60" fmla="*/ 115 w 151"/>
                <a:gd name="T61" fmla="*/ 24 h 81"/>
                <a:gd name="T62" fmla="*/ 6 w 151"/>
                <a:gd name="T63" fmla="*/ 24 h 81"/>
                <a:gd name="T64" fmla="*/ 112 w 151"/>
                <a:gd name="T65" fmla="*/ 75 h 81"/>
                <a:gd name="T66" fmla="*/ 67 w 151"/>
                <a:gd name="T67" fmla="*/ 75 h 81"/>
                <a:gd name="T68" fmla="*/ 67 w 151"/>
                <a:gd name="T69" fmla="*/ 56 h 81"/>
                <a:gd name="T70" fmla="*/ 112 w 151"/>
                <a:gd name="T71" fmla="*/ 56 h 81"/>
                <a:gd name="T72" fmla="*/ 112 w 151"/>
                <a:gd name="T73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1" h="81">
                  <a:moveTo>
                    <a:pt x="118" y="78"/>
                  </a:moveTo>
                  <a:cubicBezTo>
                    <a:pt x="118" y="56"/>
                    <a:pt x="118" y="56"/>
                    <a:pt x="11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40" y="56"/>
                    <a:pt x="142" y="55"/>
                    <a:pt x="142" y="54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50" y="30"/>
                    <a:pt x="151" y="29"/>
                    <a:pt x="151" y="28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2"/>
                    <a:pt x="150" y="0"/>
                    <a:pt x="1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3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2" y="51"/>
                    <a:pt x="61" y="52"/>
                    <a:pt x="61" y="54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80"/>
                    <a:pt x="62" y="81"/>
                    <a:pt x="64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6" y="81"/>
                    <a:pt x="118" y="80"/>
                    <a:pt x="118" y="78"/>
                  </a:cubicBezTo>
                  <a:close/>
                  <a:moveTo>
                    <a:pt x="6" y="2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4"/>
                    <a:pt x="136" y="26"/>
                    <a:pt x="136" y="27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6"/>
                    <a:pt x="117" y="24"/>
                    <a:pt x="115" y="24"/>
                  </a:cubicBezTo>
                  <a:lnTo>
                    <a:pt x="6" y="24"/>
                  </a:lnTo>
                  <a:close/>
                  <a:moveTo>
                    <a:pt x="112" y="75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75"/>
                    <a:pt x="112" y="75"/>
                    <a:pt x="11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5">
              <a:extLst>
                <a:ext uri="{FF2B5EF4-FFF2-40B4-BE49-F238E27FC236}">
                  <a16:creationId xmlns:a16="http://schemas.microsoft.com/office/drawing/2014/main" xmlns="" id="{C4675F4B-4E2E-48F0-A885-22766CA5A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" y="245"/>
              <a:ext cx="75" cy="74"/>
            </a:xfrm>
            <a:custGeom>
              <a:avLst/>
              <a:gdLst>
                <a:gd name="T0" fmla="*/ 34 w 37"/>
                <a:gd name="T1" fmla="*/ 0 h 37"/>
                <a:gd name="T2" fmla="*/ 3 w 37"/>
                <a:gd name="T3" fmla="*/ 0 h 37"/>
                <a:gd name="T4" fmla="*/ 0 w 37"/>
                <a:gd name="T5" fmla="*/ 3 h 37"/>
                <a:gd name="T6" fmla="*/ 0 w 37"/>
                <a:gd name="T7" fmla="*/ 34 h 37"/>
                <a:gd name="T8" fmla="*/ 3 w 37"/>
                <a:gd name="T9" fmla="*/ 37 h 37"/>
                <a:gd name="T10" fmla="*/ 34 w 37"/>
                <a:gd name="T11" fmla="*/ 37 h 37"/>
                <a:gd name="T12" fmla="*/ 37 w 37"/>
                <a:gd name="T13" fmla="*/ 34 h 37"/>
                <a:gd name="T14" fmla="*/ 37 w 37"/>
                <a:gd name="T15" fmla="*/ 3 h 37"/>
                <a:gd name="T16" fmla="*/ 34 w 37"/>
                <a:gd name="T17" fmla="*/ 0 h 37"/>
                <a:gd name="T18" fmla="*/ 32 w 37"/>
                <a:gd name="T19" fmla="*/ 32 h 37"/>
                <a:gd name="T20" fmla="*/ 6 w 37"/>
                <a:gd name="T21" fmla="*/ 32 h 37"/>
                <a:gd name="T22" fmla="*/ 6 w 37"/>
                <a:gd name="T23" fmla="*/ 6 h 37"/>
                <a:gd name="T24" fmla="*/ 32 w 37"/>
                <a:gd name="T25" fmla="*/ 6 h 37"/>
                <a:gd name="T26" fmla="*/ 32 w 37"/>
                <a:gd name="T27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6" y="37"/>
                    <a:pt x="37" y="36"/>
                    <a:pt x="37" y="3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0"/>
                    <a:pt x="34" y="0"/>
                  </a:cubicBezTo>
                  <a:close/>
                  <a:moveTo>
                    <a:pt x="32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2" y="6"/>
                    <a:pt x="32" y="6"/>
                    <a:pt x="32" y="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6">
              <a:extLst>
                <a:ext uri="{FF2B5EF4-FFF2-40B4-BE49-F238E27FC236}">
                  <a16:creationId xmlns:a16="http://schemas.microsoft.com/office/drawing/2014/main" xmlns="" id="{F948103B-6F6A-4739-A3C0-D149F4BBC6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" y="200"/>
              <a:ext cx="163" cy="164"/>
            </a:xfrm>
            <a:custGeom>
              <a:avLst/>
              <a:gdLst>
                <a:gd name="T0" fmla="*/ 0 w 81"/>
                <a:gd name="T1" fmla="*/ 4 h 81"/>
                <a:gd name="T2" fmla="*/ 0 w 81"/>
                <a:gd name="T3" fmla="*/ 78 h 81"/>
                <a:gd name="T4" fmla="*/ 3 w 81"/>
                <a:gd name="T5" fmla="*/ 81 h 81"/>
                <a:gd name="T6" fmla="*/ 78 w 81"/>
                <a:gd name="T7" fmla="*/ 81 h 81"/>
                <a:gd name="T8" fmla="*/ 81 w 81"/>
                <a:gd name="T9" fmla="*/ 78 h 81"/>
                <a:gd name="T10" fmla="*/ 81 w 81"/>
                <a:gd name="T11" fmla="*/ 4 h 81"/>
                <a:gd name="T12" fmla="*/ 78 w 81"/>
                <a:gd name="T13" fmla="*/ 1 h 81"/>
                <a:gd name="T14" fmla="*/ 3 w 81"/>
                <a:gd name="T15" fmla="*/ 1 h 81"/>
                <a:gd name="T16" fmla="*/ 0 w 81"/>
                <a:gd name="T17" fmla="*/ 4 h 81"/>
                <a:gd name="T18" fmla="*/ 6 w 81"/>
                <a:gd name="T19" fmla="*/ 6 h 81"/>
                <a:gd name="T20" fmla="*/ 75 w 81"/>
                <a:gd name="T21" fmla="*/ 6 h 81"/>
                <a:gd name="T22" fmla="*/ 75 w 81"/>
                <a:gd name="T23" fmla="*/ 75 h 81"/>
                <a:gd name="T24" fmla="*/ 6 w 81"/>
                <a:gd name="T25" fmla="*/ 75 h 81"/>
                <a:gd name="T26" fmla="*/ 6 w 81"/>
                <a:gd name="T27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1">
                  <a:moveTo>
                    <a:pt x="0" y="4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1"/>
                    <a:pt x="3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80" y="81"/>
                    <a:pt x="81" y="80"/>
                    <a:pt x="81" y="78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80" y="1"/>
                    <a:pt x="78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6" y="6"/>
                  </a:moveTo>
                  <a:cubicBezTo>
                    <a:pt x="75" y="6"/>
                    <a:pt x="75" y="6"/>
                    <a:pt x="75" y="6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6" y="75"/>
                    <a:pt x="6" y="75"/>
                    <a:pt x="6" y="75"/>
                  </a:cubicBez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xmlns="" id="{AE8958A8-D63C-4D84-8C01-E106DFE90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" y="202"/>
              <a:ext cx="161" cy="162"/>
            </a:xfrm>
            <a:custGeom>
              <a:avLst/>
              <a:gdLst>
                <a:gd name="T0" fmla="*/ 3 w 80"/>
                <a:gd name="T1" fmla="*/ 80 h 80"/>
                <a:gd name="T2" fmla="*/ 77 w 80"/>
                <a:gd name="T3" fmla="*/ 80 h 80"/>
                <a:gd name="T4" fmla="*/ 80 w 80"/>
                <a:gd name="T5" fmla="*/ 77 h 80"/>
                <a:gd name="T6" fmla="*/ 80 w 80"/>
                <a:gd name="T7" fmla="*/ 3 h 80"/>
                <a:gd name="T8" fmla="*/ 77 w 80"/>
                <a:gd name="T9" fmla="*/ 0 h 80"/>
                <a:gd name="T10" fmla="*/ 3 w 80"/>
                <a:gd name="T11" fmla="*/ 0 h 80"/>
                <a:gd name="T12" fmla="*/ 0 w 80"/>
                <a:gd name="T13" fmla="*/ 3 h 80"/>
                <a:gd name="T14" fmla="*/ 0 w 80"/>
                <a:gd name="T15" fmla="*/ 77 h 80"/>
                <a:gd name="T16" fmla="*/ 3 w 80"/>
                <a:gd name="T17" fmla="*/ 80 h 80"/>
                <a:gd name="T18" fmla="*/ 5 w 80"/>
                <a:gd name="T19" fmla="*/ 5 h 80"/>
                <a:gd name="T20" fmla="*/ 74 w 80"/>
                <a:gd name="T21" fmla="*/ 5 h 80"/>
                <a:gd name="T22" fmla="*/ 74 w 80"/>
                <a:gd name="T23" fmla="*/ 74 h 80"/>
                <a:gd name="T24" fmla="*/ 5 w 80"/>
                <a:gd name="T25" fmla="*/ 74 h 80"/>
                <a:gd name="T26" fmla="*/ 5 w 80"/>
                <a:gd name="T27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80">
                  <a:moveTo>
                    <a:pt x="3" y="80"/>
                  </a:moveTo>
                  <a:cubicBezTo>
                    <a:pt x="77" y="80"/>
                    <a:pt x="77" y="80"/>
                    <a:pt x="77" y="80"/>
                  </a:cubicBezTo>
                  <a:cubicBezTo>
                    <a:pt x="79" y="80"/>
                    <a:pt x="80" y="79"/>
                    <a:pt x="80" y="77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1"/>
                    <a:pt x="79" y="0"/>
                    <a:pt x="7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lose/>
                  <a:moveTo>
                    <a:pt x="5" y="5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5" y="74"/>
                    <a:pt x="5" y="74"/>
                    <a:pt x="5" y="74"/>
                  </a:cubicBez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xmlns="" id="{D245574B-16E4-476F-93C4-F49B33FD9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" y="245"/>
              <a:ext cx="77" cy="74"/>
            </a:xfrm>
            <a:custGeom>
              <a:avLst/>
              <a:gdLst>
                <a:gd name="T0" fmla="*/ 35 w 38"/>
                <a:gd name="T1" fmla="*/ 0 h 37"/>
                <a:gd name="T2" fmla="*/ 3 w 38"/>
                <a:gd name="T3" fmla="*/ 0 h 37"/>
                <a:gd name="T4" fmla="*/ 0 w 38"/>
                <a:gd name="T5" fmla="*/ 3 h 37"/>
                <a:gd name="T6" fmla="*/ 0 w 38"/>
                <a:gd name="T7" fmla="*/ 34 h 37"/>
                <a:gd name="T8" fmla="*/ 3 w 38"/>
                <a:gd name="T9" fmla="*/ 37 h 37"/>
                <a:gd name="T10" fmla="*/ 35 w 38"/>
                <a:gd name="T11" fmla="*/ 37 h 37"/>
                <a:gd name="T12" fmla="*/ 38 w 38"/>
                <a:gd name="T13" fmla="*/ 34 h 37"/>
                <a:gd name="T14" fmla="*/ 38 w 38"/>
                <a:gd name="T15" fmla="*/ 3 h 37"/>
                <a:gd name="T16" fmla="*/ 35 w 38"/>
                <a:gd name="T17" fmla="*/ 0 h 37"/>
                <a:gd name="T18" fmla="*/ 32 w 38"/>
                <a:gd name="T19" fmla="*/ 32 h 37"/>
                <a:gd name="T20" fmla="*/ 6 w 38"/>
                <a:gd name="T21" fmla="*/ 32 h 37"/>
                <a:gd name="T22" fmla="*/ 6 w 38"/>
                <a:gd name="T23" fmla="*/ 6 h 37"/>
                <a:gd name="T24" fmla="*/ 32 w 38"/>
                <a:gd name="T25" fmla="*/ 6 h 37"/>
                <a:gd name="T26" fmla="*/ 32 w 38"/>
                <a:gd name="T27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7">
                  <a:moveTo>
                    <a:pt x="3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2" y="37"/>
                    <a:pt x="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7"/>
                    <a:pt x="38" y="36"/>
                    <a:pt x="38" y="3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6" y="0"/>
                    <a:pt x="35" y="0"/>
                  </a:cubicBezTo>
                  <a:close/>
                  <a:moveTo>
                    <a:pt x="32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2" y="6"/>
                    <a:pt x="32" y="6"/>
                    <a:pt x="32" y="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9">
              <a:extLst>
                <a:ext uri="{FF2B5EF4-FFF2-40B4-BE49-F238E27FC236}">
                  <a16:creationId xmlns:a16="http://schemas.microsoft.com/office/drawing/2014/main" xmlns="" id="{DF46B15D-3BF7-4BB7-853A-55E56E223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" y="654"/>
              <a:ext cx="163" cy="161"/>
            </a:xfrm>
            <a:custGeom>
              <a:avLst/>
              <a:gdLst>
                <a:gd name="T0" fmla="*/ 78 w 81"/>
                <a:gd name="T1" fmla="*/ 0 h 80"/>
                <a:gd name="T2" fmla="*/ 3 w 81"/>
                <a:gd name="T3" fmla="*/ 0 h 80"/>
                <a:gd name="T4" fmla="*/ 0 w 81"/>
                <a:gd name="T5" fmla="*/ 3 h 80"/>
                <a:gd name="T6" fmla="*/ 0 w 81"/>
                <a:gd name="T7" fmla="*/ 77 h 80"/>
                <a:gd name="T8" fmla="*/ 3 w 81"/>
                <a:gd name="T9" fmla="*/ 80 h 80"/>
                <a:gd name="T10" fmla="*/ 78 w 81"/>
                <a:gd name="T11" fmla="*/ 80 h 80"/>
                <a:gd name="T12" fmla="*/ 81 w 81"/>
                <a:gd name="T13" fmla="*/ 77 h 80"/>
                <a:gd name="T14" fmla="*/ 81 w 81"/>
                <a:gd name="T15" fmla="*/ 3 h 80"/>
                <a:gd name="T16" fmla="*/ 78 w 81"/>
                <a:gd name="T17" fmla="*/ 0 h 80"/>
                <a:gd name="T18" fmla="*/ 75 w 81"/>
                <a:gd name="T19" fmla="*/ 75 h 80"/>
                <a:gd name="T20" fmla="*/ 6 w 81"/>
                <a:gd name="T21" fmla="*/ 75 h 80"/>
                <a:gd name="T22" fmla="*/ 6 w 81"/>
                <a:gd name="T23" fmla="*/ 6 h 80"/>
                <a:gd name="T24" fmla="*/ 75 w 81"/>
                <a:gd name="T25" fmla="*/ 6 h 80"/>
                <a:gd name="T26" fmla="*/ 75 w 81"/>
                <a:gd name="T27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0">
                  <a:moveTo>
                    <a:pt x="7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2" y="80"/>
                    <a:pt x="3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80"/>
                    <a:pt x="81" y="79"/>
                    <a:pt x="81" y="77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1"/>
                    <a:pt x="80" y="0"/>
                    <a:pt x="78" y="0"/>
                  </a:cubicBezTo>
                  <a:close/>
                  <a:moveTo>
                    <a:pt x="75" y="75"/>
                  </a:moveTo>
                  <a:cubicBezTo>
                    <a:pt x="6" y="75"/>
                    <a:pt x="6" y="75"/>
                    <a:pt x="6" y="7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75"/>
                    <a:pt x="75" y="75"/>
                    <a:pt x="7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xmlns="" id="{AE264DC8-A251-4C35-8841-308460416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" y="698"/>
              <a:ext cx="75" cy="74"/>
            </a:xfrm>
            <a:custGeom>
              <a:avLst/>
              <a:gdLst>
                <a:gd name="T0" fmla="*/ 3 w 37"/>
                <a:gd name="T1" fmla="*/ 37 h 37"/>
                <a:gd name="T2" fmla="*/ 34 w 37"/>
                <a:gd name="T3" fmla="*/ 37 h 37"/>
                <a:gd name="T4" fmla="*/ 37 w 37"/>
                <a:gd name="T5" fmla="*/ 34 h 37"/>
                <a:gd name="T6" fmla="*/ 37 w 37"/>
                <a:gd name="T7" fmla="*/ 3 h 37"/>
                <a:gd name="T8" fmla="*/ 34 w 37"/>
                <a:gd name="T9" fmla="*/ 0 h 37"/>
                <a:gd name="T10" fmla="*/ 3 w 37"/>
                <a:gd name="T11" fmla="*/ 0 h 37"/>
                <a:gd name="T12" fmla="*/ 0 w 37"/>
                <a:gd name="T13" fmla="*/ 3 h 37"/>
                <a:gd name="T14" fmla="*/ 0 w 37"/>
                <a:gd name="T15" fmla="*/ 34 h 37"/>
                <a:gd name="T16" fmla="*/ 3 w 37"/>
                <a:gd name="T17" fmla="*/ 37 h 37"/>
                <a:gd name="T18" fmla="*/ 6 w 37"/>
                <a:gd name="T19" fmla="*/ 5 h 37"/>
                <a:gd name="T20" fmla="*/ 31 w 37"/>
                <a:gd name="T21" fmla="*/ 5 h 37"/>
                <a:gd name="T22" fmla="*/ 31 w 37"/>
                <a:gd name="T23" fmla="*/ 31 h 37"/>
                <a:gd name="T24" fmla="*/ 6 w 37"/>
                <a:gd name="T25" fmla="*/ 31 h 37"/>
                <a:gd name="T26" fmla="*/ 6 w 37"/>
                <a:gd name="T27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37">
                  <a:moveTo>
                    <a:pt x="3" y="37"/>
                  </a:moveTo>
                  <a:cubicBezTo>
                    <a:pt x="34" y="37"/>
                    <a:pt x="34" y="37"/>
                    <a:pt x="34" y="37"/>
                  </a:cubicBezTo>
                  <a:cubicBezTo>
                    <a:pt x="36" y="37"/>
                    <a:pt x="37" y="36"/>
                    <a:pt x="37" y="3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3" y="37"/>
                  </a:cubicBezTo>
                  <a:close/>
                  <a:moveTo>
                    <a:pt x="6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6" y="31"/>
                    <a:pt x="6" y="31"/>
                    <a:pt x="6" y="31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xmlns="" id="{F93F0C9E-218A-47A1-9F5C-65F2CB932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" y="390"/>
              <a:ext cx="415" cy="427"/>
            </a:xfrm>
            <a:custGeom>
              <a:avLst/>
              <a:gdLst>
                <a:gd name="T0" fmla="*/ 206 w 206"/>
                <a:gd name="T1" fmla="*/ 184 h 212"/>
                <a:gd name="T2" fmla="*/ 203 w 206"/>
                <a:gd name="T3" fmla="*/ 163 h 212"/>
                <a:gd name="T4" fmla="*/ 182 w 206"/>
                <a:gd name="T5" fmla="*/ 142 h 212"/>
                <a:gd name="T6" fmla="*/ 206 w 206"/>
                <a:gd name="T7" fmla="*/ 140 h 212"/>
                <a:gd name="T8" fmla="*/ 206 w 206"/>
                <a:gd name="T9" fmla="*/ 54 h 212"/>
                <a:gd name="T10" fmla="*/ 178 w 206"/>
                <a:gd name="T11" fmla="*/ 51 h 212"/>
                <a:gd name="T12" fmla="*/ 176 w 206"/>
                <a:gd name="T13" fmla="*/ 88 h 212"/>
                <a:gd name="T14" fmla="*/ 30 w 206"/>
                <a:gd name="T15" fmla="*/ 88 h 212"/>
                <a:gd name="T16" fmla="*/ 128 w 206"/>
                <a:gd name="T17" fmla="*/ 68 h 212"/>
                <a:gd name="T18" fmla="*/ 131 w 206"/>
                <a:gd name="T19" fmla="*/ 40 h 212"/>
                <a:gd name="T20" fmla="*/ 112 w 206"/>
                <a:gd name="T21" fmla="*/ 38 h 212"/>
                <a:gd name="T22" fmla="*/ 109 w 206"/>
                <a:gd name="T23" fmla="*/ 12 h 212"/>
                <a:gd name="T24" fmla="*/ 82 w 206"/>
                <a:gd name="T25" fmla="*/ 15 h 212"/>
                <a:gd name="T26" fmla="*/ 30 w 206"/>
                <a:gd name="T27" fmla="*/ 38 h 212"/>
                <a:gd name="T28" fmla="*/ 28 w 206"/>
                <a:gd name="T29" fmla="*/ 0 h 212"/>
                <a:gd name="T30" fmla="*/ 0 w 206"/>
                <a:gd name="T31" fmla="*/ 3 h 212"/>
                <a:gd name="T32" fmla="*/ 3 w 206"/>
                <a:gd name="T33" fmla="*/ 68 h 212"/>
                <a:gd name="T34" fmla="*/ 24 w 206"/>
                <a:gd name="T35" fmla="*/ 91 h 212"/>
                <a:gd name="T36" fmla="*/ 24 w 206"/>
                <a:gd name="T37" fmla="*/ 91 h 212"/>
                <a:gd name="T38" fmla="*/ 27 w 206"/>
                <a:gd name="T39" fmla="*/ 118 h 212"/>
                <a:gd name="T40" fmla="*/ 105 w 206"/>
                <a:gd name="T41" fmla="*/ 115 h 212"/>
                <a:gd name="T42" fmla="*/ 178 w 206"/>
                <a:gd name="T43" fmla="*/ 94 h 212"/>
                <a:gd name="T44" fmla="*/ 200 w 206"/>
                <a:gd name="T45" fmla="*/ 94 h 212"/>
                <a:gd name="T46" fmla="*/ 179 w 206"/>
                <a:gd name="T47" fmla="*/ 137 h 212"/>
                <a:gd name="T48" fmla="*/ 98 w 206"/>
                <a:gd name="T49" fmla="*/ 137 h 212"/>
                <a:gd name="T50" fmla="*/ 96 w 206"/>
                <a:gd name="T51" fmla="*/ 164 h 212"/>
                <a:gd name="T52" fmla="*/ 128 w 206"/>
                <a:gd name="T53" fmla="*/ 167 h 212"/>
                <a:gd name="T54" fmla="*/ 131 w 206"/>
                <a:gd name="T55" fmla="*/ 143 h 212"/>
                <a:gd name="T56" fmla="*/ 176 w 206"/>
                <a:gd name="T57" fmla="*/ 166 h 212"/>
                <a:gd name="T58" fmla="*/ 200 w 206"/>
                <a:gd name="T59" fmla="*/ 169 h 212"/>
                <a:gd name="T60" fmla="*/ 128 w 206"/>
                <a:gd name="T61" fmla="*/ 182 h 212"/>
                <a:gd name="T62" fmla="*/ 125 w 206"/>
                <a:gd name="T63" fmla="*/ 209 h 212"/>
                <a:gd name="T64" fmla="*/ 202 w 206"/>
                <a:gd name="T65" fmla="*/ 212 h 212"/>
                <a:gd name="T66" fmla="*/ 6 w 206"/>
                <a:gd name="T67" fmla="*/ 62 h 212"/>
                <a:gd name="T68" fmla="*/ 24 w 206"/>
                <a:gd name="T69" fmla="*/ 6 h 212"/>
                <a:gd name="T70" fmla="*/ 27 w 206"/>
                <a:gd name="T71" fmla="*/ 43 h 212"/>
                <a:gd name="T72" fmla="*/ 88 w 206"/>
                <a:gd name="T73" fmla="*/ 40 h 212"/>
                <a:gd name="T74" fmla="*/ 106 w 206"/>
                <a:gd name="T75" fmla="*/ 18 h 212"/>
                <a:gd name="T76" fmla="*/ 109 w 206"/>
                <a:gd name="T77" fmla="*/ 43 h 212"/>
                <a:gd name="T78" fmla="*/ 125 w 206"/>
                <a:gd name="T79" fmla="*/ 62 h 212"/>
                <a:gd name="T80" fmla="*/ 6 w 206"/>
                <a:gd name="T81" fmla="*/ 62 h 212"/>
                <a:gd name="T82" fmla="*/ 30 w 206"/>
                <a:gd name="T83" fmla="*/ 112 h 212"/>
                <a:gd name="T84" fmla="*/ 99 w 206"/>
                <a:gd name="T85" fmla="*/ 94 h 212"/>
                <a:gd name="T86" fmla="*/ 182 w 206"/>
                <a:gd name="T87" fmla="*/ 56 h 212"/>
                <a:gd name="T88" fmla="*/ 200 w 206"/>
                <a:gd name="T89" fmla="*/ 88 h 212"/>
                <a:gd name="T90" fmla="*/ 182 w 206"/>
                <a:gd name="T91" fmla="*/ 56 h 212"/>
                <a:gd name="T92" fmla="*/ 101 w 206"/>
                <a:gd name="T93" fmla="*/ 161 h 212"/>
                <a:gd name="T94" fmla="*/ 125 w 206"/>
                <a:gd name="T95" fmla="*/ 142 h 212"/>
                <a:gd name="T96" fmla="*/ 131 w 206"/>
                <a:gd name="T97" fmla="*/ 188 h 212"/>
                <a:gd name="T98" fmla="*/ 200 w 206"/>
                <a:gd name="T99" fmla="*/ 206 h 212"/>
                <a:gd name="T100" fmla="*/ 131 w 206"/>
                <a:gd name="T101" fmla="*/ 18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" h="212">
                  <a:moveTo>
                    <a:pt x="206" y="209"/>
                  </a:moveTo>
                  <a:cubicBezTo>
                    <a:pt x="206" y="184"/>
                    <a:pt x="206" y="184"/>
                    <a:pt x="206" y="184"/>
                  </a:cubicBezTo>
                  <a:cubicBezTo>
                    <a:pt x="206" y="166"/>
                    <a:pt x="206" y="166"/>
                    <a:pt x="206" y="166"/>
                  </a:cubicBezTo>
                  <a:cubicBezTo>
                    <a:pt x="206" y="164"/>
                    <a:pt x="204" y="163"/>
                    <a:pt x="203" y="163"/>
                  </a:cubicBezTo>
                  <a:cubicBezTo>
                    <a:pt x="182" y="163"/>
                    <a:pt x="182" y="163"/>
                    <a:pt x="182" y="163"/>
                  </a:cubicBezTo>
                  <a:cubicBezTo>
                    <a:pt x="182" y="142"/>
                    <a:pt x="182" y="142"/>
                    <a:pt x="182" y="142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04" y="142"/>
                    <a:pt x="206" y="141"/>
                    <a:pt x="206" y="140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6" y="52"/>
                    <a:pt x="204" y="51"/>
                    <a:pt x="203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7" y="51"/>
                    <a:pt x="176" y="52"/>
                    <a:pt x="176" y="54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30" y="68"/>
                    <a:pt x="131" y="66"/>
                    <a:pt x="131" y="65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39"/>
                    <a:pt x="130" y="38"/>
                    <a:pt x="128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1" y="12"/>
                    <a:pt x="109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3" y="12"/>
                    <a:pt x="82" y="14"/>
                    <a:pt x="82" y="15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29" y="0"/>
                    <a:pt x="2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2" y="68"/>
                    <a:pt x="3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4" y="117"/>
                    <a:pt x="26" y="118"/>
                    <a:pt x="27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4" y="118"/>
                    <a:pt x="105" y="117"/>
                    <a:pt x="105" y="115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78" y="94"/>
                    <a:pt x="178" y="94"/>
                    <a:pt x="178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7" y="137"/>
                    <a:pt x="96" y="138"/>
                    <a:pt x="96" y="140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6"/>
                    <a:pt x="97" y="167"/>
                    <a:pt x="98" y="167"/>
                  </a:cubicBezTo>
                  <a:cubicBezTo>
                    <a:pt x="128" y="167"/>
                    <a:pt x="128" y="167"/>
                    <a:pt x="128" y="167"/>
                  </a:cubicBezTo>
                  <a:cubicBezTo>
                    <a:pt x="130" y="167"/>
                    <a:pt x="131" y="166"/>
                    <a:pt x="131" y="164"/>
                  </a:cubicBezTo>
                  <a:cubicBezTo>
                    <a:pt x="131" y="143"/>
                    <a:pt x="131" y="143"/>
                    <a:pt x="131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66"/>
                    <a:pt x="176" y="166"/>
                    <a:pt x="176" y="166"/>
                  </a:cubicBezTo>
                  <a:cubicBezTo>
                    <a:pt x="176" y="168"/>
                    <a:pt x="177" y="169"/>
                    <a:pt x="178" y="169"/>
                  </a:cubicBezTo>
                  <a:cubicBezTo>
                    <a:pt x="200" y="169"/>
                    <a:pt x="200" y="169"/>
                    <a:pt x="200" y="169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26" y="182"/>
                    <a:pt x="125" y="183"/>
                    <a:pt x="125" y="184"/>
                  </a:cubicBezTo>
                  <a:cubicBezTo>
                    <a:pt x="125" y="209"/>
                    <a:pt x="125" y="209"/>
                    <a:pt x="125" y="209"/>
                  </a:cubicBezTo>
                  <a:cubicBezTo>
                    <a:pt x="125" y="210"/>
                    <a:pt x="126" y="212"/>
                    <a:pt x="128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4" y="212"/>
                    <a:pt x="206" y="210"/>
                    <a:pt x="206" y="209"/>
                  </a:cubicBezTo>
                  <a:close/>
                  <a:moveTo>
                    <a:pt x="6" y="62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2"/>
                    <a:pt x="26" y="43"/>
                    <a:pt x="27" y="43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6" y="43"/>
                    <a:pt x="88" y="42"/>
                    <a:pt x="88" y="4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2"/>
                    <a:pt x="107" y="43"/>
                    <a:pt x="109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27" y="62"/>
                    <a:pt x="27" y="62"/>
                    <a:pt x="27" y="62"/>
                  </a:cubicBezTo>
                  <a:lnTo>
                    <a:pt x="6" y="62"/>
                  </a:lnTo>
                  <a:close/>
                  <a:moveTo>
                    <a:pt x="99" y="112"/>
                  </a:moveTo>
                  <a:cubicBezTo>
                    <a:pt x="30" y="112"/>
                    <a:pt x="30" y="112"/>
                    <a:pt x="30" y="112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99" y="112"/>
                  </a:lnTo>
                  <a:close/>
                  <a:moveTo>
                    <a:pt x="182" y="56"/>
                  </a:moveTo>
                  <a:cubicBezTo>
                    <a:pt x="200" y="56"/>
                    <a:pt x="200" y="56"/>
                    <a:pt x="200" y="56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182" y="88"/>
                    <a:pt x="182" y="88"/>
                    <a:pt x="182" y="88"/>
                  </a:cubicBezTo>
                  <a:lnTo>
                    <a:pt x="182" y="56"/>
                  </a:lnTo>
                  <a:close/>
                  <a:moveTo>
                    <a:pt x="125" y="161"/>
                  </a:moveTo>
                  <a:cubicBezTo>
                    <a:pt x="101" y="161"/>
                    <a:pt x="101" y="161"/>
                    <a:pt x="101" y="161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25" y="142"/>
                    <a:pt x="125" y="142"/>
                    <a:pt x="125" y="142"/>
                  </a:cubicBezTo>
                  <a:lnTo>
                    <a:pt x="125" y="161"/>
                  </a:lnTo>
                  <a:close/>
                  <a:moveTo>
                    <a:pt x="131" y="188"/>
                  </a:moveTo>
                  <a:cubicBezTo>
                    <a:pt x="200" y="188"/>
                    <a:pt x="200" y="188"/>
                    <a:pt x="200" y="188"/>
                  </a:cubicBezTo>
                  <a:cubicBezTo>
                    <a:pt x="200" y="206"/>
                    <a:pt x="200" y="206"/>
                    <a:pt x="200" y="206"/>
                  </a:cubicBezTo>
                  <a:cubicBezTo>
                    <a:pt x="131" y="206"/>
                    <a:pt x="131" y="206"/>
                    <a:pt x="131" y="206"/>
                  </a:cubicBezTo>
                  <a:lnTo>
                    <a:pt x="131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文本框 35">
            <a:extLst>
              <a:ext uri="{FF2B5EF4-FFF2-40B4-BE49-F238E27FC236}">
                <a16:creationId xmlns:a16="http://schemas.microsoft.com/office/drawing/2014/main" xmlns="" id="{91D2E9E9-E564-4E6C-B54F-FBC608954B60}"/>
              </a:ext>
            </a:extLst>
          </p:cNvPr>
          <p:cNvSpPr txBox="1"/>
          <p:nvPr/>
        </p:nvSpPr>
        <p:spPr>
          <a:xfrm>
            <a:off x="325248" y="2945785"/>
            <a:ext cx="41037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MD Jewel(162-15-8071)</a:t>
            </a:r>
          </a:p>
          <a:p>
            <a:r>
              <a:rPr lang="en-US" altLang="zh-CN" sz="3200" dirty="0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Ismail Hossain (162-15-7838)</a:t>
            </a:r>
          </a:p>
          <a:p>
            <a:r>
              <a:rPr lang="en-US" altLang="zh-CN" sz="3200" dirty="0" err="1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Tamanna</a:t>
            </a:r>
            <a:r>
              <a:rPr lang="en-US" altLang="zh-CN" sz="3200" dirty="0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3200" dirty="0" err="1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Himu</a:t>
            </a:r>
            <a:r>
              <a:rPr lang="en-US" altLang="zh-CN" sz="3200" dirty="0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 (161-15-654)</a:t>
            </a:r>
          </a:p>
          <a:p>
            <a:r>
              <a:rPr lang="en-US" altLang="zh-CN" sz="3200" dirty="0" err="1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Roushanara</a:t>
            </a:r>
            <a:r>
              <a:rPr lang="en-US" altLang="zh-CN" sz="3200" dirty="0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3200" dirty="0" err="1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Pervin</a:t>
            </a:r>
            <a:r>
              <a:rPr lang="en-US" altLang="zh-CN" sz="3200" dirty="0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 (182-)</a:t>
            </a:r>
          </a:p>
          <a:p>
            <a:r>
              <a:rPr lang="en-US" altLang="zh-CN" sz="3200" dirty="0" err="1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Mehjabin</a:t>
            </a:r>
            <a:r>
              <a:rPr lang="en-US" altLang="zh-CN" sz="3200" dirty="0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3200" dirty="0" err="1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Shila</a:t>
            </a:r>
            <a:r>
              <a:rPr lang="en-US" altLang="zh-CN" sz="3200" dirty="0" smtClean="0">
                <a:solidFill>
                  <a:schemeClr val="accent5">
                    <a:lumMod val="20000"/>
                    <a:lumOff val="80000"/>
                    <a:alpha val="50000"/>
                  </a:schemeClr>
                </a:solidFill>
                <a:latin typeface="Agency FB" panose="020B0503020202020204" pitchFamily="34" charset="0"/>
              </a:rPr>
              <a:t>(162-15-)</a:t>
            </a:r>
            <a:endParaRPr lang="zh-CN" altLang="en-US" sz="3200" dirty="0">
              <a:solidFill>
                <a:schemeClr val="accent5">
                  <a:lumMod val="20000"/>
                  <a:lumOff val="80000"/>
                  <a:alpha val="5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6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男士, 人员, 戴着, 黑色&#10;&#10;已生成高可信度的说明">
            <a:extLst>
              <a:ext uri="{FF2B5EF4-FFF2-40B4-BE49-F238E27FC236}">
                <a16:creationId xmlns:a16="http://schemas.microsoft.com/office/drawing/2014/main" xmlns="" id="{97798648-8951-448E-AB18-83F5943640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1185" name="组合 1184">
            <a:extLst>
              <a:ext uri="{FF2B5EF4-FFF2-40B4-BE49-F238E27FC236}">
                <a16:creationId xmlns:a16="http://schemas.microsoft.com/office/drawing/2014/main" xmlns="" id="{60740CEC-E40E-4C96-937C-81D5EFE0BBDA}"/>
              </a:ext>
            </a:extLst>
          </p:cNvPr>
          <p:cNvGrpSpPr/>
          <p:nvPr/>
        </p:nvGrpSpPr>
        <p:grpSpPr>
          <a:xfrm>
            <a:off x="98453" y="2386462"/>
            <a:ext cx="8547277" cy="2985638"/>
            <a:chOff x="98453" y="1891162"/>
            <a:chExt cx="8805038" cy="3075676"/>
          </a:xfrm>
        </p:grpSpPr>
        <p:grpSp>
          <p:nvGrpSpPr>
            <p:cNvPr id="912" name="组合 911">
              <a:extLst>
                <a:ext uri="{FF2B5EF4-FFF2-40B4-BE49-F238E27FC236}">
                  <a16:creationId xmlns:a16="http://schemas.microsoft.com/office/drawing/2014/main" xmlns="" id="{FCE263E9-A3A9-4AE3-94A4-44780BED301D}"/>
                </a:ext>
              </a:extLst>
            </p:cNvPr>
            <p:cNvGrpSpPr/>
            <p:nvPr/>
          </p:nvGrpSpPr>
          <p:grpSpPr>
            <a:xfrm>
              <a:off x="98453" y="1891162"/>
              <a:ext cx="8805038" cy="3075676"/>
              <a:chOff x="1012852" y="1700921"/>
              <a:chExt cx="8805038" cy="3075676"/>
            </a:xfrm>
          </p:grpSpPr>
          <p:sp>
            <p:nvSpPr>
              <p:cNvPr id="913" name="矩形: 圆角 912">
                <a:extLst>
                  <a:ext uri="{FF2B5EF4-FFF2-40B4-BE49-F238E27FC236}">
                    <a16:creationId xmlns:a16="http://schemas.microsoft.com/office/drawing/2014/main" xmlns="" id="{15B2D342-33D1-4C88-A3F4-DD0A056F4B8B}"/>
                  </a:ext>
                </a:extLst>
              </p:cNvPr>
              <p:cNvSpPr/>
              <p:nvPr/>
            </p:nvSpPr>
            <p:spPr>
              <a:xfrm>
                <a:off x="6760369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14" name="矩形: 圆角 913">
                <a:extLst>
                  <a:ext uri="{FF2B5EF4-FFF2-40B4-BE49-F238E27FC236}">
                    <a16:creationId xmlns:a16="http://schemas.microsoft.com/office/drawing/2014/main" xmlns="" id="{F0ECC429-BECE-4370-B9D5-BBAAD407CEF4}"/>
                  </a:ext>
                </a:extLst>
              </p:cNvPr>
              <p:cNvSpPr/>
              <p:nvPr/>
            </p:nvSpPr>
            <p:spPr>
              <a:xfrm>
                <a:off x="7079456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15" name="矩形: 圆角 914">
                <a:extLst>
                  <a:ext uri="{FF2B5EF4-FFF2-40B4-BE49-F238E27FC236}">
                    <a16:creationId xmlns:a16="http://schemas.microsoft.com/office/drawing/2014/main" xmlns="" id="{CE5BBFD8-108B-4A60-8BC5-5DC83E871FC5}"/>
                  </a:ext>
                </a:extLst>
              </p:cNvPr>
              <p:cNvSpPr/>
              <p:nvPr/>
            </p:nvSpPr>
            <p:spPr>
              <a:xfrm>
                <a:off x="7398543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16" name="矩形: 圆角 915">
                <a:extLst>
                  <a:ext uri="{FF2B5EF4-FFF2-40B4-BE49-F238E27FC236}">
                    <a16:creationId xmlns:a16="http://schemas.microsoft.com/office/drawing/2014/main" xmlns="" id="{0FA1DF5C-F465-431F-AEC3-AE707208B7BD}"/>
                  </a:ext>
                </a:extLst>
              </p:cNvPr>
              <p:cNvSpPr/>
              <p:nvPr/>
            </p:nvSpPr>
            <p:spPr>
              <a:xfrm>
                <a:off x="7717630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17" name="矩形: 圆角 916">
                <a:extLst>
                  <a:ext uri="{FF2B5EF4-FFF2-40B4-BE49-F238E27FC236}">
                    <a16:creationId xmlns:a16="http://schemas.microsoft.com/office/drawing/2014/main" xmlns="" id="{A1262667-AABE-4151-B46F-03518D0BF811}"/>
                  </a:ext>
                </a:extLst>
              </p:cNvPr>
              <p:cNvSpPr/>
              <p:nvPr/>
            </p:nvSpPr>
            <p:spPr>
              <a:xfrm>
                <a:off x="8036717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18" name="矩形: 圆角 917">
                <a:extLst>
                  <a:ext uri="{FF2B5EF4-FFF2-40B4-BE49-F238E27FC236}">
                    <a16:creationId xmlns:a16="http://schemas.microsoft.com/office/drawing/2014/main" xmlns="" id="{EC89BC3F-6012-4391-A042-04E4225B834B}"/>
                  </a:ext>
                </a:extLst>
              </p:cNvPr>
              <p:cNvSpPr/>
              <p:nvPr/>
            </p:nvSpPr>
            <p:spPr>
              <a:xfrm>
                <a:off x="8355804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19" name="矩形: 圆角 918">
                <a:extLst>
                  <a:ext uri="{FF2B5EF4-FFF2-40B4-BE49-F238E27FC236}">
                    <a16:creationId xmlns:a16="http://schemas.microsoft.com/office/drawing/2014/main" xmlns="" id="{D307209F-B90D-48D2-BF08-C16089176C77}"/>
                  </a:ext>
                </a:extLst>
              </p:cNvPr>
              <p:cNvSpPr/>
              <p:nvPr/>
            </p:nvSpPr>
            <p:spPr>
              <a:xfrm>
                <a:off x="8674891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0" name="矩形: 圆角 919">
                <a:extLst>
                  <a:ext uri="{FF2B5EF4-FFF2-40B4-BE49-F238E27FC236}">
                    <a16:creationId xmlns:a16="http://schemas.microsoft.com/office/drawing/2014/main" xmlns="" id="{6B91BBA9-1067-4219-8F03-7B7EBDB38B89}"/>
                  </a:ext>
                </a:extLst>
              </p:cNvPr>
              <p:cNvSpPr/>
              <p:nvPr/>
            </p:nvSpPr>
            <p:spPr>
              <a:xfrm>
                <a:off x="8993978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1" name="矩形: 圆角 920">
                <a:extLst>
                  <a:ext uri="{FF2B5EF4-FFF2-40B4-BE49-F238E27FC236}">
                    <a16:creationId xmlns:a16="http://schemas.microsoft.com/office/drawing/2014/main" xmlns="" id="{57DEA6FE-E87F-4CFB-8066-F9127CA238FF}"/>
                  </a:ext>
                </a:extLst>
              </p:cNvPr>
              <p:cNvSpPr/>
              <p:nvPr/>
            </p:nvSpPr>
            <p:spPr>
              <a:xfrm>
                <a:off x="9313065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2" name="矩形: 圆角 921">
                <a:extLst>
                  <a:ext uri="{FF2B5EF4-FFF2-40B4-BE49-F238E27FC236}">
                    <a16:creationId xmlns:a16="http://schemas.microsoft.com/office/drawing/2014/main" xmlns="" id="{F0E27A45-0729-4F47-9919-0E7B53D6581E}"/>
                  </a:ext>
                </a:extLst>
              </p:cNvPr>
              <p:cNvSpPr/>
              <p:nvPr/>
            </p:nvSpPr>
            <p:spPr>
              <a:xfrm>
                <a:off x="9632152" y="243125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3" name="矩形: 圆角 922">
                <a:extLst>
                  <a:ext uri="{FF2B5EF4-FFF2-40B4-BE49-F238E27FC236}">
                    <a16:creationId xmlns:a16="http://schemas.microsoft.com/office/drawing/2014/main" xmlns="" id="{3EAF16EA-2E9B-4B9D-8661-054942457067}"/>
                  </a:ext>
                </a:extLst>
              </p:cNvPr>
              <p:cNvSpPr/>
              <p:nvPr/>
            </p:nvSpPr>
            <p:spPr>
              <a:xfrm>
                <a:off x="7079456" y="219503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4" name="矩形: 圆角 923">
                <a:extLst>
                  <a:ext uri="{FF2B5EF4-FFF2-40B4-BE49-F238E27FC236}">
                    <a16:creationId xmlns:a16="http://schemas.microsoft.com/office/drawing/2014/main" xmlns="" id="{71F21D5F-CB5D-4B7C-9763-A08B84EB0638}"/>
                  </a:ext>
                </a:extLst>
              </p:cNvPr>
              <p:cNvSpPr/>
              <p:nvPr/>
            </p:nvSpPr>
            <p:spPr>
              <a:xfrm>
                <a:off x="7398543" y="219503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5" name="矩形: 圆角 924">
                <a:extLst>
                  <a:ext uri="{FF2B5EF4-FFF2-40B4-BE49-F238E27FC236}">
                    <a16:creationId xmlns:a16="http://schemas.microsoft.com/office/drawing/2014/main" xmlns="" id="{EAA6E5E9-9AB0-4C86-B5A2-6E09AB76B699}"/>
                  </a:ext>
                </a:extLst>
              </p:cNvPr>
              <p:cNvSpPr/>
              <p:nvPr/>
            </p:nvSpPr>
            <p:spPr>
              <a:xfrm>
                <a:off x="7717630" y="219503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6" name="矩形: 圆角 925">
                <a:extLst>
                  <a:ext uri="{FF2B5EF4-FFF2-40B4-BE49-F238E27FC236}">
                    <a16:creationId xmlns:a16="http://schemas.microsoft.com/office/drawing/2014/main" xmlns="" id="{B9BE2CBC-266C-4A85-A757-66696A190F17}"/>
                  </a:ext>
                </a:extLst>
              </p:cNvPr>
              <p:cNvSpPr/>
              <p:nvPr/>
            </p:nvSpPr>
            <p:spPr>
              <a:xfrm>
                <a:off x="8036717" y="219503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7" name="矩形: 圆角 926">
                <a:extLst>
                  <a:ext uri="{FF2B5EF4-FFF2-40B4-BE49-F238E27FC236}">
                    <a16:creationId xmlns:a16="http://schemas.microsoft.com/office/drawing/2014/main" xmlns="" id="{4D222D97-494E-4B3E-80F4-3977536FE81B}"/>
                  </a:ext>
                </a:extLst>
              </p:cNvPr>
              <p:cNvSpPr/>
              <p:nvPr/>
            </p:nvSpPr>
            <p:spPr>
              <a:xfrm>
                <a:off x="8355804" y="219503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8" name="矩形: 圆角 927">
                <a:extLst>
                  <a:ext uri="{FF2B5EF4-FFF2-40B4-BE49-F238E27FC236}">
                    <a16:creationId xmlns:a16="http://schemas.microsoft.com/office/drawing/2014/main" xmlns="" id="{40DC85D8-1339-4038-85E3-4BDF74CC1528}"/>
                  </a:ext>
                </a:extLst>
              </p:cNvPr>
              <p:cNvSpPr/>
              <p:nvPr/>
            </p:nvSpPr>
            <p:spPr>
              <a:xfrm>
                <a:off x="8674891" y="219503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9" name="矩形: 圆角 928">
                <a:extLst>
                  <a:ext uri="{FF2B5EF4-FFF2-40B4-BE49-F238E27FC236}">
                    <a16:creationId xmlns:a16="http://schemas.microsoft.com/office/drawing/2014/main" xmlns="" id="{00873D81-5A32-4179-9A58-7BE34F9BE36C}"/>
                  </a:ext>
                </a:extLst>
              </p:cNvPr>
              <p:cNvSpPr/>
              <p:nvPr/>
            </p:nvSpPr>
            <p:spPr>
              <a:xfrm>
                <a:off x="8993978" y="219503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0" name="矩形: 圆角 929">
                <a:extLst>
                  <a:ext uri="{FF2B5EF4-FFF2-40B4-BE49-F238E27FC236}">
                    <a16:creationId xmlns:a16="http://schemas.microsoft.com/office/drawing/2014/main" xmlns="" id="{9A75C098-2247-40DF-87D4-D83C1AE9550A}"/>
                  </a:ext>
                </a:extLst>
              </p:cNvPr>
              <p:cNvSpPr/>
              <p:nvPr/>
            </p:nvSpPr>
            <p:spPr>
              <a:xfrm>
                <a:off x="9313065" y="219503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1" name="矩形: 圆角 930">
                <a:extLst>
                  <a:ext uri="{FF2B5EF4-FFF2-40B4-BE49-F238E27FC236}">
                    <a16:creationId xmlns:a16="http://schemas.microsoft.com/office/drawing/2014/main" xmlns="" id="{16AE65D2-A6A0-4030-B94A-3D0A1CD5EC46}"/>
                  </a:ext>
                </a:extLst>
              </p:cNvPr>
              <p:cNvSpPr/>
              <p:nvPr/>
            </p:nvSpPr>
            <p:spPr>
              <a:xfrm>
                <a:off x="7398543" y="194452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2" name="矩形: 圆角 931">
                <a:extLst>
                  <a:ext uri="{FF2B5EF4-FFF2-40B4-BE49-F238E27FC236}">
                    <a16:creationId xmlns:a16="http://schemas.microsoft.com/office/drawing/2014/main" xmlns="" id="{AEFFDB9E-957F-4489-A2B7-D763A5947CDF}"/>
                  </a:ext>
                </a:extLst>
              </p:cNvPr>
              <p:cNvSpPr/>
              <p:nvPr/>
            </p:nvSpPr>
            <p:spPr>
              <a:xfrm>
                <a:off x="7717630" y="194452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3" name="矩形: 圆角 932">
                <a:extLst>
                  <a:ext uri="{FF2B5EF4-FFF2-40B4-BE49-F238E27FC236}">
                    <a16:creationId xmlns:a16="http://schemas.microsoft.com/office/drawing/2014/main" xmlns="" id="{14B9DE64-527C-4AB2-A584-409807E3EA20}"/>
                  </a:ext>
                </a:extLst>
              </p:cNvPr>
              <p:cNvSpPr/>
              <p:nvPr/>
            </p:nvSpPr>
            <p:spPr>
              <a:xfrm>
                <a:off x="8036717" y="194452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4" name="矩形: 圆角 933">
                <a:extLst>
                  <a:ext uri="{FF2B5EF4-FFF2-40B4-BE49-F238E27FC236}">
                    <a16:creationId xmlns:a16="http://schemas.microsoft.com/office/drawing/2014/main" xmlns="" id="{9FCDD53D-043D-4551-9019-6F66F2C40581}"/>
                  </a:ext>
                </a:extLst>
              </p:cNvPr>
              <p:cNvSpPr/>
              <p:nvPr/>
            </p:nvSpPr>
            <p:spPr>
              <a:xfrm>
                <a:off x="8355804" y="194452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5" name="矩形: 圆角 934">
                <a:extLst>
                  <a:ext uri="{FF2B5EF4-FFF2-40B4-BE49-F238E27FC236}">
                    <a16:creationId xmlns:a16="http://schemas.microsoft.com/office/drawing/2014/main" xmlns="" id="{D9A7B1E5-806C-42EB-AF36-430D68402082}"/>
                  </a:ext>
                </a:extLst>
              </p:cNvPr>
              <p:cNvSpPr/>
              <p:nvPr/>
            </p:nvSpPr>
            <p:spPr>
              <a:xfrm>
                <a:off x="8674891" y="194452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6" name="矩形: 圆角 935">
                <a:extLst>
                  <a:ext uri="{FF2B5EF4-FFF2-40B4-BE49-F238E27FC236}">
                    <a16:creationId xmlns:a16="http://schemas.microsoft.com/office/drawing/2014/main" xmlns="" id="{D44C4808-0DCE-432E-A180-DFE28C3CEA0A}"/>
                  </a:ext>
                </a:extLst>
              </p:cNvPr>
              <p:cNvSpPr/>
              <p:nvPr/>
            </p:nvSpPr>
            <p:spPr>
              <a:xfrm>
                <a:off x="8993978" y="194452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7" name="矩形: 圆角 936">
                <a:extLst>
                  <a:ext uri="{FF2B5EF4-FFF2-40B4-BE49-F238E27FC236}">
                    <a16:creationId xmlns:a16="http://schemas.microsoft.com/office/drawing/2014/main" xmlns="" id="{2C022637-16CC-4001-BAD3-E37440BA956D}"/>
                  </a:ext>
                </a:extLst>
              </p:cNvPr>
              <p:cNvSpPr/>
              <p:nvPr/>
            </p:nvSpPr>
            <p:spPr>
              <a:xfrm>
                <a:off x="7717630" y="17083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8" name="矩形: 圆角 937">
                <a:extLst>
                  <a:ext uri="{FF2B5EF4-FFF2-40B4-BE49-F238E27FC236}">
                    <a16:creationId xmlns:a16="http://schemas.microsoft.com/office/drawing/2014/main" xmlns="" id="{8EBC2D8B-03C6-4B5E-84D1-44B25FC66D37}"/>
                  </a:ext>
                </a:extLst>
              </p:cNvPr>
              <p:cNvSpPr/>
              <p:nvPr/>
            </p:nvSpPr>
            <p:spPr>
              <a:xfrm>
                <a:off x="8036717" y="17083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9" name="矩形: 圆角 938">
                <a:extLst>
                  <a:ext uri="{FF2B5EF4-FFF2-40B4-BE49-F238E27FC236}">
                    <a16:creationId xmlns:a16="http://schemas.microsoft.com/office/drawing/2014/main" xmlns="" id="{F81D4310-A6AD-456C-A052-643229619B01}"/>
                  </a:ext>
                </a:extLst>
              </p:cNvPr>
              <p:cNvSpPr/>
              <p:nvPr/>
            </p:nvSpPr>
            <p:spPr>
              <a:xfrm>
                <a:off x="8355804" y="17083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0" name="矩形: 圆角 939">
                <a:extLst>
                  <a:ext uri="{FF2B5EF4-FFF2-40B4-BE49-F238E27FC236}">
                    <a16:creationId xmlns:a16="http://schemas.microsoft.com/office/drawing/2014/main" xmlns="" id="{A4C4B462-0897-4D1F-8A97-ED1E97DCFCFF}"/>
                  </a:ext>
                </a:extLst>
              </p:cNvPr>
              <p:cNvSpPr/>
              <p:nvPr/>
            </p:nvSpPr>
            <p:spPr>
              <a:xfrm>
                <a:off x="8674891" y="17083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1" name="矩形: 圆角 940">
                <a:extLst>
                  <a:ext uri="{FF2B5EF4-FFF2-40B4-BE49-F238E27FC236}">
                    <a16:creationId xmlns:a16="http://schemas.microsoft.com/office/drawing/2014/main" xmlns="" id="{DDD186A2-7C43-4111-901F-27D246BDC811}"/>
                  </a:ext>
                </a:extLst>
              </p:cNvPr>
              <p:cNvSpPr/>
              <p:nvPr/>
            </p:nvSpPr>
            <p:spPr>
              <a:xfrm>
                <a:off x="6760369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2" name="矩形: 圆角 941">
                <a:extLst>
                  <a:ext uri="{FF2B5EF4-FFF2-40B4-BE49-F238E27FC236}">
                    <a16:creationId xmlns:a16="http://schemas.microsoft.com/office/drawing/2014/main" xmlns="" id="{6B55CCFB-2DE1-4FA1-AB52-021E7E587161}"/>
                  </a:ext>
                </a:extLst>
              </p:cNvPr>
              <p:cNvSpPr/>
              <p:nvPr/>
            </p:nvSpPr>
            <p:spPr>
              <a:xfrm>
                <a:off x="7079456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3" name="矩形: 圆角 942">
                <a:extLst>
                  <a:ext uri="{FF2B5EF4-FFF2-40B4-BE49-F238E27FC236}">
                    <a16:creationId xmlns:a16="http://schemas.microsoft.com/office/drawing/2014/main" xmlns="" id="{1B4DDB3B-A02B-4661-A2EC-E8B547F4EEB6}"/>
                  </a:ext>
                </a:extLst>
              </p:cNvPr>
              <p:cNvSpPr/>
              <p:nvPr/>
            </p:nvSpPr>
            <p:spPr>
              <a:xfrm>
                <a:off x="7398543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4" name="矩形: 圆角 943">
                <a:extLst>
                  <a:ext uri="{FF2B5EF4-FFF2-40B4-BE49-F238E27FC236}">
                    <a16:creationId xmlns:a16="http://schemas.microsoft.com/office/drawing/2014/main" xmlns="" id="{323496E1-ED36-47B0-BD4E-7992F65220F7}"/>
                  </a:ext>
                </a:extLst>
              </p:cNvPr>
              <p:cNvSpPr/>
              <p:nvPr/>
            </p:nvSpPr>
            <p:spPr>
              <a:xfrm>
                <a:off x="7717630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5" name="矩形: 圆角 944">
                <a:extLst>
                  <a:ext uri="{FF2B5EF4-FFF2-40B4-BE49-F238E27FC236}">
                    <a16:creationId xmlns:a16="http://schemas.microsoft.com/office/drawing/2014/main" xmlns="" id="{6F626E25-D28C-488F-9742-3C9D42262927}"/>
                  </a:ext>
                </a:extLst>
              </p:cNvPr>
              <p:cNvSpPr/>
              <p:nvPr/>
            </p:nvSpPr>
            <p:spPr>
              <a:xfrm>
                <a:off x="8036717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6" name="矩形: 圆角 945">
                <a:extLst>
                  <a:ext uri="{FF2B5EF4-FFF2-40B4-BE49-F238E27FC236}">
                    <a16:creationId xmlns:a16="http://schemas.microsoft.com/office/drawing/2014/main" xmlns="" id="{65A225AD-ABA3-4008-A41C-44144A5666E4}"/>
                  </a:ext>
                </a:extLst>
              </p:cNvPr>
              <p:cNvSpPr/>
              <p:nvPr/>
            </p:nvSpPr>
            <p:spPr>
              <a:xfrm>
                <a:off x="8355804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7" name="矩形: 圆角 946">
                <a:extLst>
                  <a:ext uri="{FF2B5EF4-FFF2-40B4-BE49-F238E27FC236}">
                    <a16:creationId xmlns:a16="http://schemas.microsoft.com/office/drawing/2014/main" xmlns="" id="{987D1407-C34C-4F5C-8CD7-E972492B7F4C}"/>
                  </a:ext>
                </a:extLst>
              </p:cNvPr>
              <p:cNvSpPr/>
              <p:nvPr/>
            </p:nvSpPr>
            <p:spPr>
              <a:xfrm>
                <a:off x="8674891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8" name="矩形: 圆角 947">
                <a:extLst>
                  <a:ext uri="{FF2B5EF4-FFF2-40B4-BE49-F238E27FC236}">
                    <a16:creationId xmlns:a16="http://schemas.microsoft.com/office/drawing/2014/main" xmlns="" id="{8673C3D0-58CA-4D86-B408-2FAC405732AB}"/>
                  </a:ext>
                </a:extLst>
              </p:cNvPr>
              <p:cNvSpPr/>
              <p:nvPr/>
            </p:nvSpPr>
            <p:spPr>
              <a:xfrm>
                <a:off x="8993978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9" name="矩形: 圆角 948">
                <a:extLst>
                  <a:ext uri="{FF2B5EF4-FFF2-40B4-BE49-F238E27FC236}">
                    <a16:creationId xmlns:a16="http://schemas.microsoft.com/office/drawing/2014/main" xmlns="" id="{1255B793-A9FA-4CEA-8210-CBE4F5520A36}"/>
                  </a:ext>
                </a:extLst>
              </p:cNvPr>
              <p:cNvSpPr/>
              <p:nvPr/>
            </p:nvSpPr>
            <p:spPr>
              <a:xfrm>
                <a:off x="9313065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0" name="矩形: 圆角 949">
                <a:extLst>
                  <a:ext uri="{FF2B5EF4-FFF2-40B4-BE49-F238E27FC236}">
                    <a16:creationId xmlns:a16="http://schemas.microsoft.com/office/drawing/2014/main" xmlns="" id="{B40A7A70-A4E7-48EF-9FCA-FE71B0A317F8}"/>
                  </a:ext>
                </a:extLst>
              </p:cNvPr>
              <p:cNvSpPr/>
              <p:nvPr/>
            </p:nvSpPr>
            <p:spPr>
              <a:xfrm>
                <a:off x="9632152" y="266747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1" name="矩形: 圆角 950">
                <a:extLst>
                  <a:ext uri="{FF2B5EF4-FFF2-40B4-BE49-F238E27FC236}">
                    <a16:creationId xmlns:a16="http://schemas.microsoft.com/office/drawing/2014/main" xmlns="" id="{405BB53D-767B-4FFF-BD97-CB2BA5BC6C56}"/>
                  </a:ext>
                </a:extLst>
              </p:cNvPr>
              <p:cNvSpPr/>
              <p:nvPr/>
            </p:nvSpPr>
            <p:spPr>
              <a:xfrm>
                <a:off x="6441282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2" name="矩形: 圆角 951">
                <a:extLst>
                  <a:ext uri="{FF2B5EF4-FFF2-40B4-BE49-F238E27FC236}">
                    <a16:creationId xmlns:a16="http://schemas.microsoft.com/office/drawing/2014/main" xmlns="" id="{63994BD1-0248-4718-B69C-085A0AA2A8E7}"/>
                  </a:ext>
                </a:extLst>
              </p:cNvPr>
              <p:cNvSpPr/>
              <p:nvPr/>
            </p:nvSpPr>
            <p:spPr>
              <a:xfrm>
                <a:off x="6760369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3" name="矩形: 圆角 952">
                <a:extLst>
                  <a:ext uri="{FF2B5EF4-FFF2-40B4-BE49-F238E27FC236}">
                    <a16:creationId xmlns:a16="http://schemas.microsoft.com/office/drawing/2014/main" xmlns="" id="{B55BFFA6-14A4-405C-8BB7-01A3E78CB2A9}"/>
                  </a:ext>
                </a:extLst>
              </p:cNvPr>
              <p:cNvSpPr/>
              <p:nvPr/>
            </p:nvSpPr>
            <p:spPr>
              <a:xfrm>
                <a:off x="7079456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4" name="矩形: 圆角 953">
                <a:extLst>
                  <a:ext uri="{FF2B5EF4-FFF2-40B4-BE49-F238E27FC236}">
                    <a16:creationId xmlns:a16="http://schemas.microsoft.com/office/drawing/2014/main" xmlns="" id="{A2184766-15F5-4A0D-A636-69B15CFB9671}"/>
                  </a:ext>
                </a:extLst>
              </p:cNvPr>
              <p:cNvSpPr/>
              <p:nvPr/>
            </p:nvSpPr>
            <p:spPr>
              <a:xfrm>
                <a:off x="7398543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5" name="矩形: 圆角 954">
                <a:extLst>
                  <a:ext uri="{FF2B5EF4-FFF2-40B4-BE49-F238E27FC236}">
                    <a16:creationId xmlns:a16="http://schemas.microsoft.com/office/drawing/2014/main" xmlns="" id="{075A0BAD-503E-48E9-8F53-CB6DC3106DA3}"/>
                  </a:ext>
                </a:extLst>
              </p:cNvPr>
              <p:cNvSpPr/>
              <p:nvPr/>
            </p:nvSpPr>
            <p:spPr>
              <a:xfrm>
                <a:off x="7717630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6" name="矩形: 圆角 955">
                <a:extLst>
                  <a:ext uri="{FF2B5EF4-FFF2-40B4-BE49-F238E27FC236}">
                    <a16:creationId xmlns:a16="http://schemas.microsoft.com/office/drawing/2014/main" xmlns="" id="{D6786101-F1CA-4F9B-B17E-F9B8CAF22402}"/>
                  </a:ext>
                </a:extLst>
              </p:cNvPr>
              <p:cNvSpPr/>
              <p:nvPr/>
            </p:nvSpPr>
            <p:spPr>
              <a:xfrm>
                <a:off x="8036717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7" name="矩形: 圆角 956">
                <a:extLst>
                  <a:ext uri="{FF2B5EF4-FFF2-40B4-BE49-F238E27FC236}">
                    <a16:creationId xmlns:a16="http://schemas.microsoft.com/office/drawing/2014/main" xmlns="" id="{FC42E345-02CA-43B5-A21D-B9D9DC849319}"/>
                  </a:ext>
                </a:extLst>
              </p:cNvPr>
              <p:cNvSpPr/>
              <p:nvPr/>
            </p:nvSpPr>
            <p:spPr>
              <a:xfrm>
                <a:off x="8355804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8" name="矩形: 圆角 957">
                <a:extLst>
                  <a:ext uri="{FF2B5EF4-FFF2-40B4-BE49-F238E27FC236}">
                    <a16:creationId xmlns:a16="http://schemas.microsoft.com/office/drawing/2014/main" xmlns="" id="{24AC34EC-0276-4B47-A7D3-98720A92E635}"/>
                  </a:ext>
                </a:extLst>
              </p:cNvPr>
              <p:cNvSpPr/>
              <p:nvPr/>
            </p:nvSpPr>
            <p:spPr>
              <a:xfrm>
                <a:off x="8674891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9" name="矩形: 圆角 958">
                <a:extLst>
                  <a:ext uri="{FF2B5EF4-FFF2-40B4-BE49-F238E27FC236}">
                    <a16:creationId xmlns:a16="http://schemas.microsoft.com/office/drawing/2014/main" xmlns="" id="{B9410298-4A71-4630-AF97-5ED64440CC2C}"/>
                  </a:ext>
                </a:extLst>
              </p:cNvPr>
              <p:cNvSpPr/>
              <p:nvPr/>
            </p:nvSpPr>
            <p:spPr>
              <a:xfrm>
                <a:off x="8993978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0" name="矩形: 圆角 959">
                <a:extLst>
                  <a:ext uri="{FF2B5EF4-FFF2-40B4-BE49-F238E27FC236}">
                    <a16:creationId xmlns:a16="http://schemas.microsoft.com/office/drawing/2014/main" xmlns="" id="{34D9A54C-6DEA-4DE7-9757-163E3D6649A7}"/>
                  </a:ext>
                </a:extLst>
              </p:cNvPr>
              <p:cNvSpPr/>
              <p:nvPr/>
            </p:nvSpPr>
            <p:spPr>
              <a:xfrm>
                <a:off x="9313065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1" name="矩形: 圆角 960">
                <a:extLst>
                  <a:ext uri="{FF2B5EF4-FFF2-40B4-BE49-F238E27FC236}">
                    <a16:creationId xmlns:a16="http://schemas.microsoft.com/office/drawing/2014/main" xmlns="" id="{F2D2F6FB-2C6B-4C50-BAF4-FEDE419626B1}"/>
                  </a:ext>
                </a:extLst>
              </p:cNvPr>
              <p:cNvSpPr/>
              <p:nvPr/>
            </p:nvSpPr>
            <p:spPr>
              <a:xfrm>
                <a:off x="3245644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2" name="矩形: 圆角 961">
                <a:extLst>
                  <a:ext uri="{FF2B5EF4-FFF2-40B4-BE49-F238E27FC236}">
                    <a16:creationId xmlns:a16="http://schemas.microsoft.com/office/drawing/2014/main" xmlns="" id="{69FEBFA9-2F73-4C04-AA04-9944BD0C188A}"/>
                  </a:ext>
                </a:extLst>
              </p:cNvPr>
              <p:cNvSpPr/>
              <p:nvPr/>
            </p:nvSpPr>
            <p:spPr>
              <a:xfrm>
                <a:off x="3564731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3" name="矩形: 圆角 962">
                <a:extLst>
                  <a:ext uri="{FF2B5EF4-FFF2-40B4-BE49-F238E27FC236}">
                    <a16:creationId xmlns:a16="http://schemas.microsoft.com/office/drawing/2014/main" xmlns="" id="{9083ECCE-3687-4A16-9568-E0ACBD83A6EE}"/>
                  </a:ext>
                </a:extLst>
              </p:cNvPr>
              <p:cNvSpPr/>
              <p:nvPr/>
            </p:nvSpPr>
            <p:spPr>
              <a:xfrm>
                <a:off x="3883818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4" name="矩形: 圆角 963">
                <a:extLst>
                  <a:ext uri="{FF2B5EF4-FFF2-40B4-BE49-F238E27FC236}">
                    <a16:creationId xmlns:a16="http://schemas.microsoft.com/office/drawing/2014/main" xmlns="" id="{093C7075-6CEE-4D52-83FC-7C44C14EBB7D}"/>
                  </a:ext>
                </a:extLst>
              </p:cNvPr>
              <p:cNvSpPr/>
              <p:nvPr/>
            </p:nvSpPr>
            <p:spPr>
              <a:xfrm>
                <a:off x="4202905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5" name="矩形: 圆角 964">
                <a:extLst>
                  <a:ext uri="{FF2B5EF4-FFF2-40B4-BE49-F238E27FC236}">
                    <a16:creationId xmlns:a16="http://schemas.microsoft.com/office/drawing/2014/main" xmlns="" id="{F29B618A-56BC-4A53-BC4A-7BF580BBD110}"/>
                  </a:ext>
                </a:extLst>
              </p:cNvPr>
              <p:cNvSpPr/>
              <p:nvPr/>
            </p:nvSpPr>
            <p:spPr>
              <a:xfrm>
                <a:off x="4521992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6" name="矩形: 圆角 965">
                <a:extLst>
                  <a:ext uri="{FF2B5EF4-FFF2-40B4-BE49-F238E27FC236}">
                    <a16:creationId xmlns:a16="http://schemas.microsoft.com/office/drawing/2014/main" xmlns="" id="{8A4C3663-E312-434D-A8D2-86EA49B1F3BB}"/>
                  </a:ext>
                </a:extLst>
              </p:cNvPr>
              <p:cNvSpPr/>
              <p:nvPr/>
            </p:nvSpPr>
            <p:spPr>
              <a:xfrm>
                <a:off x="4841079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7" name="矩形: 圆角 966">
                <a:extLst>
                  <a:ext uri="{FF2B5EF4-FFF2-40B4-BE49-F238E27FC236}">
                    <a16:creationId xmlns:a16="http://schemas.microsoft.com/office/drawing/2014/main" xmlns="" id="{FBA4B7FC-C274-40AE-A81E-586C03C8C919}"/>
                  </a:ext>
                </a:extLst>
              </p:cNvPr>
              <p:cNvSpPr/>
              <p:nvPr/>
            </p:nvSpPr>
            <p:spPr>
              <a:xfrm>
                <a:off x="5160166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8" name="矩形: 圆角 967">
                <a:extLst>
                  <a:ext uri="{FF2B5EF4-FFF2-40B4-BE49-F238E27FC236}">
                    <a16:creationId xmlns:a16="http://schemas.microsoft.com/office/drawing/2014/main" xmlns="" id="{0FBA72A2-2FDD-4509-B98B-9B66EA5F6FF4}"/>
                  </a:ext>
                </a:extLst>
              </p:cNvPr>
              <p:cNvSpPr/>
              <p:nvPr/>
            </p:nvSpPr>
            <p:spPr>
              <a:xfrm>
                <a:off x="5479253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9" name="矩形: 圆角 968">
                <a:extLst>
                  <a:ext uri="{FF2B5EF4-FFF2-40B4-BE49-F238E27FC236}">
                    <a16:creationId xmlns:a16="http://schemas.microsoft.com/office/drawing/2014/main" xmlns="" id="{7AE241E5-0CB4-426F-8CA1-077B0159B8E6}"/>
                  </a:ext>
                </a:extLst>
              </p:cNvPr>
              <p:cNvSpPr/>
              <p:nvPr/>
            </p:nvSpPr>
            <p:spPr>
              <a:xfrm>
                <a:off x="5798340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0" name="矩形: 圆角 969">
                <a:extLst>
                  <a:ext uri="{FF2B5EF4-FFF2-40B4-BE49-F238E27FC236}">
                    <a16:creationId xmlns:a16="http://schemas.microsoft.com/office/drawing/2014/main" xmlns="" id="{AB7937C0-7072-4A5D-B1C3-66F7B5597576}"/>
                  </a:ext>
                </a:extLst>
              </p:cNvPr>
              <p:cNvSpPr/>
              <p:nvPr/>
            </p:nvSpPr>
            <p:spPr>
              <a:xfrm>
                <a:off x="6117427" y="2904168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1" name="矩形: 圆角 970">
                <a:extLst>
                  <a:ext uri="{FF2B5EF4-FFF2-40B4-BE49-F238E27FC236}">
                    <a16:creationId xmlns:a16="http://schemas.microsoft.com/office/drawing/2014/main" xmlns="" id="{EABECDD5-6B8C-4595-B51C-F968280217D8}"/>
                  </a:ext>
                </a:extLst>
              </p:cNvPr>
              <p:cNvSpPr/>
              <p:nvPr/>
            </p:nvSpPr>
            <p:spPr>
              <a:xfrm>
                <a:off x="1969288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2" name="矩形: 圆角 971">
                <a:extLst>
                  <a:ext uri="{FF2B5EF4-FFF2-40B4-BE49-F238E27FC236}">
                    <a16:creationId xmlns:a16="http://schemas.microsoft.com/office/drawing/2014/main" xmlns="" id="{B600594F-7F16-4BFB-A9CC-EE8FF997F724}"/>
                  </a:ext>
                </a:extLst>
              </p:cNvPr>
              <p:cNvSpPr/>
              <p:nvPr/>
            </p:nvSpPr>
            <p:spPr>
              <a:xfrm>
                <a:off x="2288375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3" name="矩形: 圆角 972">
                <a:extLst>
                  <a:ext uri="{FF2B5EF4-FFF2-40B4-BE49-F238E27FC236}">
                    <a16:creationId xmlns:a16="http://schemas.microsoft.com/office/drawing/2014/main" xmlns="" id="{BCFBB994-E90F-4757-A6B7-60D2EA848E8E}"/>
                  </a:ext>
                </a:extLst>
              </p:cNvPr>
              <p:cNvSpPr/>
              <p:nvPr/>
            </p:nvSpPr>
            <p:spPr>
              <a:xfrm>
                <a:off x="2607462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4" name="矩形: 圆角 973">
                <a:extLst>
                  <a:ext uri="{FF2B5EF4-FFF2-40B4-BE49-F238E27FC236}">
                    <a16:creationId xmlns:a16="http://schemas.microsoft.com/office/drawing/2014/main" xmlns="" id="{B5265C5C-D828-4374-A0C3-52016EEEA316}"/>
                  </a:ext>
                </a:extLst>
              </p:cNvPr>
              <p:cNvSpPr/>
              <p:nvPr/>
            </p:nvSpPr>
            <p:spPr>
              <a:xfrm>
                <a:off x="2926549" y="290369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5" name="矩形: 圆角 974">
                <a:extLst>
                  <a:ext uri="{FF2B5EF4-FFF2-40B4-BE49-F238E27FC236}">
                    <a16:creationId xmlns:a16="http://schemas.microsoft.com/office/drawing/2014/main" xmlns="" id="{22C13A9F-7FA4-4506-93A6-8E53D64CED73}"/>
                  </a:ext>
                </a:extLst>
              </p:cNvPr>
              <p:cNvSpPr/>
              <p:nvPr/>
            </p:nvSpPr>
            <p:spPr>
              <a:xfrm>
                <a:off x="6122195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6" name="矩形: 圆角 975">
                <a:extLst>
                  <a:ext uri="{FF2B5EF4-FFF2-40B4-BE49-F238E27FC236}">
                    <a16:creationId xmlns:a16="http://schemas.microsoft.com/office/drawing/2014/main" xmlns="" id="{FE11AEDB-6FFF-4BC1-90C7-82103426349C}"/>
                  </a:ext>
                </a:extLst>
              </p:cNvPr>
              <p:cNvSpPr/>
              <p:nvPr/>
            </p:nvSpPr>
            <p:spPr>
              <a:xfrm>
                <a:off x="6441282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7" name="矩形: 圆角 976">
                <a:extLst>
                  <a:ext uri="{FF2B5EF4-FFF2-40B4-BE49-F238E27FC236}">
                    <a16:creationId xmlns:a16="http://schemas.microsoft.com/office/drawing/2014/main" xmlns="" id="{B705DA11-D40D-418C-BEE9-7FCE405CC937}"/>
                  </a:ext>
                </a:extLst>
              </p:cNvPr>
              <p:cNvSpPr/>
              <p:nvPr/>
            </p:nvSpPr>
            <p:spPr>
              <a:xfrm>
                <a:off x="6760369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8" name="矩形: 圆角 977">
                <a:extLst>
                  <a:ext uri="{FF2B5EF4-FFF2-40B4-BE49-F238E27FC236}">
                    <a16:creationId xmlns:a16="http://schemas.microsoft.com/office/drawing/2014/main" xmlns="" id="{063F3669-AFBF-4AE4-A2D0-643B4B1A4F67}"/>
                  </a:ext>
                </a:extLst>
              </p:cNvPr>
              <p:cNvSpPr/>
              <p:nvPr/>
            </p:nvSpPr>
            <p:spPr>
              <a:xfrm>
                <a:off x="7079456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79" name="矩形: 圆角 978">
                <a:extLst>
                  <a:ext uri="{FF2B5EF4-FFF2-40B4-BE49-F238E27FC236}">
                    <a16:creationId xmlns:a16="http://schemas.microsoft.com/office/drawing/2014/main" xmlns="" id="{362F286C-2636-4878-8C84-7CC9CC74887A}"/>
                  </a:ext>
                </a:extLst>
              </p:cNvPr>
              <p:cNvSpPr/>
              <p:nvPr/>
            </p:nvSpPr>
            <p:spPr>
              <a:xfrm>
                <a:off x="7398543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0" name="矩形: 圆角 979">
                <a:extLst>
                  <a:ext uri="{FF2B5EF4-FFF2-40B4-BE49-F238E27FC236}">
                    <a16:creationId xmlns:a16="http://schemas.microsoft.com/office/drawing/2014/main" xmlns="" id="{AADCF8C8-9A2C-4491-B402-E7421C7625E8}"/>
                  </a:ext>
                </a:extLst>
              </p:cNvPr>
              <p:cNvSpPr/>
              <p:nvPr/>
            </p:nvSpPr>
            <p:spPr>
              <a:xfrm>
                <a:off x="7717630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1" name="矩形: 圆角 980">
                <a:extLst>
                  <a:ext uri="{FF2B5EF4-FFF2-40B4-BE49-F238E27FC236}">
                    <a16:creationId xmlns:a16="http://schemas.microsoft.com/office/drawing/2014/main" xmlns="" id="{106D720A-C7CD-4413-89C8-E7A034FE2DBB}"/>
                  </a:ext>
                </a:extLst>
              </p:cNvPr>
              <p:cNvSpPr/>
              <p:nvPr/>
            </p:nvSpPr>
            <p:spPr>
              <a:xfrm>
                <a:off x="8036717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2" name="矩形: 圆角 981">
                <a:extLst>
                  <a:ext uri="{FF2B5EF4-FFF2-40B4-BE49-F238E27FC236}">
                    <a16:creationId xmlns:a16="http://schemas.microsoft.com/office/drawing/2014/main" xmlns="" id="{555245D1-9322-4775-B6CA-1C0461696D2A}"/>
                  </a:ext>
                </a:extLst>
              </p:cNvPr>
              <p:cNvSpPr/>
              <p:nvPr/>
            </p:nvSpPr>
            <p:spPr>
              <a:xfrm>
                <a:off x="8355804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3" name="矩形: 圆角 982">
                <a:extLst>
                  <a:ext uri="{FF2B5EF4-FFF2-40B4-BE49-F238E27FC236}">
                    <a16:creationId xmlns:a16="http://schemas.microsoft.com/office/drawing/2014/main" xmlns="" id="{AC4BE1E2-E6C8-4C4D-8442-05BEA53617E6}"/>
                  </a:ext>
                </a:extLst>
              </p:cNvPr>
              <p:cNvSpPr/>
              <p:nvPr/>
            </p:nvSpPr>
            <p:spPr>
              <a:xfrm>
                <a:off x="8674891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4" name="矩形: 圆角 983">
                <a:extLst>
                  <a:ext uri="{FF2B5EF4-FFF2-40B4-BE49-F238E27FC236}">
                    <a16:creationId xmlns:a16="http://schemas.microsoft.com/office/drawing/2014/main" xmlns="" id="{57DE9B4D-7670-409A-AF65-79DDA9DFB83E}"/>
                  </a:ext>
                </a:extLst>
              </p:cNvPr>
              <p:cNvSpPr/>
              <p:nvPr/>
            </p:nvSpPr>
            <p:spPr>
              <a:xfrm>
                <a:off x="8993978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5" name="矩形: 圆角 984">
                <a:extLst>
                  <a:ext uri="{FF2B5EF4-FFF2-40B4-BE49-F238E27FC236}">
                    <a16:creationId xmlns:a16="http://schemas.microsoft.com/office/drawing/2014/main" xmlns="" id="{75ECCDE8-BDAC-46F8-9153-E8E6612B71AB}"/>
                  </a:ext>
                </a:extLst>
              </p:cNvPr>
              <p:cNvSpPr/>
              <p:nvPr/>
            </p:nvSpPr>
            <p:spPr>
              <a:xfrm>
                <a:off x="2926557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6" name="矩形: 圆角 985">
                <a:extLst>
                  <a:ext uri="{FF2B5EF4-FFF2-40B4-BE49-F238E27FC236}">
                    <a16:creationId xmlns:a16="http://schemas.microsoft.com/office/drawing/2014/main" xmlns="" id="{CE504629-4359-4F8A-9C8F-11731D80BF4C}"/>
                  </a:ext>
                </a:extLst>
              </p:cNvPr>
              <p:cNvSpPr/>
              <p:nvPr/>
            </p:nvSpPr>
            <p:spPr>
              <a:xfrm>
                <a:off x="3245644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7" name="矩形: 圆角 986">
                <a:extLst>
                  <a:ext uri="{FF2B5EF4-FFF2-40B4-BE49-F238E27FC236}">
                    <a16:creationId xmlns:a16="http://schemas.microsoft.com/office/drawing/2014/main" xmlns="" id="{A3553DB8-D6FE-44E7-A795-D2B838189AF6}"/>
                  </a:ext>
                </a:extLst>
              </p:cNvPr>
              <p:cNvSpPr/>
              <p:nvPr/>
            </p:nvSpPr>
            <p:spPr>
              <a:xfrm>
                <a:off x="3564731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8" name="矩形: 圆角 987">
                <a:extLst>
                  <a:ext uri="{FF2B5EF4-FFF2-40B4-BE49-F238E27FC236}">
                    <a16:creationId xmlns:a16="http://schemas.microsoft.com/office/drawing/2014/main" xmlns="" id="{655378D1-B176-4896-927E-73E7EA99862E}"/>
                  </a:ext>
                </a:extLst>
              </p:cNvPr>
              <p:cNvSpPr/>
              <p:nvPr/>
            </p:nvSpPr>
            <p:spPr>
              <a:xfrm>
                <a:off x="3883818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9" name="矩形: 圆角 988">
                <a:extLst>
                  <a:ext uri="{FF2B5EF4-FFF2-40B4-BE49-F238E27FC236}">
                    <a16:creationId xmlns:a16="http://schemas.microsoft.com/office/drawing/2014/main" xmlns="" id="{DEB6C96C-EA81-478B-8399-C1E09A10DE0C}"/>
                  </a:ext>
                </a:extLst>
              </p:cNvPr>
              <p:cNvSpPr/>
              <p:nvPr/>
            </p:nvSpPr>
            <p:spPr>
              <a:xfrm>
                <a:off x="4202905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0" name="矩形: 圆角 989">
                <a:extLst>
                  <a:ext uri="{FF2B5EF4-FFF2-40B4-BE49-F238E27FC236}">
                    <a16:creationId xmlns:a16="http://schemas.microsoft.com/office/drawing/2014/main" xmlns="" id="{6ACA343C-A595-4E9E-BBD7-40CE8F879F33}"/>
                  </a:ext>
                </a:extLst>
              </p:cNvPr>
              <p:cNvSpPr/>
              <p:nvPr/>
            </p:nvSpPr>
            <p:spPr>
              <a:xfrm>
                <a:off x="4521992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1" name="矩形: 圆角 990">
                <a:extLst>
                  <a:ext uri="{FF2B5EF4-FFF2-40B4-BE49-F238E27FC236}">
                    <a16:creationId xmlns:a16="http://schemas.microsoft.com/office/drawing/2014/main" xmlns="" id="{3C9712FB-5004-4160-A8BF-6386D4B0AC91}"/>
                  </a:ext>
                </a:extLst>
              </p:cNvPr>
              <p:cNvSpPr/>
              <p:nvPr/>
            </p:nvSpPr>
            <p:spPr>
              <a:xfrm>
                <a:off x="4841079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2" name="矩形: 圆角 991">
                <a:extLst>
                  <a:ext uri="{FF2B5EF4-FFF2-40B4-BE49-F238E27FC236}">
                    <a16:creationId xmlns:a16="http://schemas.microsoft.com/office/drawing/2014/main" xmlns="" id="{BE7ECB21-096B-4E63-A1C9-7F233CFA113F}"/>
                  </a:ext>
                </a:extLst>
              </p:cNvPr>
              <p:cNvSpPr/>
              <p:nvPr/>
            </p:nvSpPr>
            <p:spPr>
              <a:xfrm>
                <a:off x="5160166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3" name="矩形: 圆角 992">
                <a:extLst>
                  <a:ext uri="{FF2B5EF4-FFF2-40B4-BE49-F238E27FC236}">
                    <a16:creationId xmlns:a16="http://schemas.microsoft.com/office/drawing/2014/main" xmlns="" id="{AA3DF2B1-223F-47B8-B595-C492F05073AC}"/>
                  </a:ext>
                </a:extLst>
              </p:cNvPr>
              <p:cNvSpPr/>
              <p:nvPr/>
            </p:nvSpPr>
            <p:spPr>
              <a:xfrm>
                <a:off x="5479253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4" name="矩形: 圆角 993">
                <a:extLst>
                  <a:ext uri="{FF2B5EF4-FFF2-40B4-BE49-F238E27FC236}">
                    <a16:creationId xmlns:a16="http://schemas.microsoft.com/office/drawing/2014/main" xmlns="" id="{A32CEC1B-83C7-4DF4-A085-BF9072E512AC}"/>
                  </a:ext>
                </a:extLst>
              </p:cNvPr>
              <p:cNvSpPr/>
              <p:nvPr/>
            </p:nvSpPr>
            <p:spPr>
              <a:xfrm>
                <a:off x="5798340" y="315873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5" name="矩形: 圆角 994">
                <a:extLst>
                  <a:ext uri="{FF2B5EF4-FFF2-40B4-BE49-F238E27FC236}">
                    <a16:creationId xmlns:a16="http://schemas.microsoft.com/office/drawing/2014/main" xmlns="" id="{552E42B8-33AC-472D-9768-FAAFA8F1B866}"/>
                  </a:ext>
                </a:extLst>
              </p:cNvPr>
              <p:cNvSpPr/>
              <p:nvPr/>
            </p:nvSpPr>
            <p:spPr>
              <a:xfrm>
                <a:off x="1650201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6" name="矩形: 圆角 995">
                <a:extLst>
                  <a:ext uri="{FF2B5EF4-FFF2-40B4-BE49-F238E27FC236}">
                    <a16:creationId xmlns:a16="http://schemas.microsoft.com/office/drawing/2014/main" xmlns="" id="{E8B9E0FF-415C-447C-B16E-31D4E6948AF8}"/>
                  </a:ext>
                </a:extLst>
              </p:cNvPr>
              <p:cNvSpPr/>
              <p:nvPr/>
            </p:nvSpPr>
            <p:spPr>
              <a:xfrm>
                <a:off x="1969288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7" name="矩形: 圆角 996">
                <a:extLst>
                  <a:ext uri="{FF2B5EF4-FFF2-40B4-BE49-F238E27FC236}">
                    <a16:creationId xmlns:a16="http://schemas.microsoft.com/office/drawing/2014/main" xmlns="" id="{F896BE96-BDAE-4D60-934A-A9668F3BA7F4}"/>
                  </a:ext>
                </a:extLst>
              </p:cNvPr>
              <p:cNvSpPr/>
              <p:nvPr/>
            </p:nvSpPr>
            <p:spPr>
              <a:xfrm>
                <a:off x="2288375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8" name="矩形: 圆角 997">
                <a:extLst>
                  <a:ext uri="{FF2B5EF4-FFF2-40B4-BE49-F238E27FC236}">
                    <a16:creationId xmlns:a16="http://schemas.microsoft.com/office/drawing/2014/main" xmlns="" id="{08454B73-4B4F-4A82-B573-C50EFF464D56}"/>
                  </a:ext>
                </a:extLst>
              </p:cNvPr>
              <p:cNvSpPr/>
              <p:nvPr/>
            </p:nvSpPr>
            <p:spPr>
              <a:xfrm>
                <a:off x="2607462" y="315825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99" name="矩形: 圆角 998">
                <a:extLst>
                  <a:ext uri="{FF2B5EF4-FFF2-40B4-BE49-F238E27FC236}">
                    <a16:creationId xmlns:a16="http://schemas.microsoft.com/office/drawing/2014/main" xmlns="" id="{5C437A3A-3188-4808-8927-09192B363454}"/>
                  </a:ext>
                </a:extLst>
              </p:cNvPr>
              <p:cNvSpPr/>
              <p:nvPr/>
            </p:nvSpPr>
            <p:spPr>
              <a:xfrm>
                <a:off x="5803108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0" name="矩形: 圆角 999">
                <a:extLst>
                  <a:ext uri="{FF2B5EF4-FFF2-40B4-BE49-F238E27FC236}">
                    <a16:creationId xmlns:a16="http://schemas.microsoft.com/office/drawing/2014/main" xmlns="" id="{05188757-2714-4175-8B70-F91B114250A3}"/>
                  </a:ext>
                </a:extLst>
              </p:cNvPr>
              <p:cNvSpPr/>
              <p:nvPr/>
            </p:nvSpPr>
            <p:spPr>
              <a:xfrm>
                <a:off x="6122195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1" name="矩形: 圆角 1000">
                <a:extLst>
                  <a:ext uri="{FF2B5EF4-FFF2-40B4-BE49-F238E27FC236}">
                    <a16:creationId xmlns:a16="http://schemas.microsoft.com/office/drawing/2014/main" xmlns="" id="{EA81DF3B-5B8C-40E7-ADDC-31A2D3CCD086}"/>
                  </a:ext>
                </a:extLst>
              </p:cNvPr>
              <p:cNvSpPr/>
              <p:nvPr/>
            </p:nvSpPr>
            <p:spPr>
              <a:xfrm>
                <a:off x="6441282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2" name="矩形: 圆角 1001">
                <a:extLst>
                  <a:ext uri="{FF2B5EF4-FFF2-40B4-BE49-F238E27FC236}">
                    <a16:creationId xmlns:a16="http://schemas.microsoft.com/office/drawing/2014/main" xmlns="" id="{6773D80C-1F77-424C-BE0C-AB8AD06888FA}"/>
                  </a:ext>
                </a:extLst>
              </p:cNvPr>
              <p:cNvSpPr/>
              <p:nvPr/>
            </p:nvSpPr>
            <p:spPr>
              <a:xfrm>
                <a:off x="6760369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3" name="矩形: 圆角 1002">
                <a:extLst>
                  <a:ext uri="{FF2B5EF4-FFF2-40B4-BE49-F238E27FC236}">
                    <a16:creationId xmlns:a16="http://schemas.microsoft.com/office/drawing/2014/main" xmlns="" id="{B54C6714-9F7F-4441-B634-6B4C8E1088DD}"/>
                  </a:ext>
                </a:extLst>
              </p:cNvPr>
              <p:cNvSpPr/>
              <p:nvPr/>
            </p:nvSpPr>
            <p:spPr>
              <a:xfrm>
                <a:off x="7079456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4" name="矩形: 圆角 1003">
                <a:extLst>
                  <a:ext uri="{FF2B5EF4-FFF2-40B4-BE49-F238E27FC236}">
                    <a16:creationId xmlns:a16="http://schemas.microsoft.com/office/drawing/2014/main" xmlns="" id="{3DD822C5-BE12-4750-9BC3-3838A59E1943}"/>
                  </a:ext>
                </a:extLst>
              </p:cNvPr>
              <p:cNvSpPr/>
              <p:nvPr/>
            </p:nvSpPr>
            <p:spPr>
              <a:xfrm>
                <a:off x="7398543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5" name="矩形: 圆角 1004">
                <a:extLst>
                  <a:ext uri="{FF2B5EF4-FFF2-40B4-BE49-F238E27FC236}">
                    <a16:creationId xmlns:a16="http://schemas.microsoft.com/office/drawing/2014/main" xmlns="" id="{2D12B646-FA20-4604-974F-5929A5FABCBD}"/>
                  </a:ext>
                </a:extLst>
              </p:cNvPr>
              <p:cNvSpPr/>
              <p:nvPr/>
            </p:nvSpPr>
            <p:spPr>
              <a:xfrm>
                <a:off x="7717630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6" name="矩形: 圆角 1005">
                <a:extLst>
                  <a:ext uri="{FF2B5EF4-FFF2-40B4-BE49-F238E27FC236}">
                    <a16:creationId xmlns:a16="http://schemas.microsoft.com/office/drawing/2014/main" xmlns="" id="{45FA20C0-77E9-42C6-B365-B39181FE1E4B}"/>
                  </a:ext>
                </a:extLst>
              </p:cNvPr>
              <p:cNvSpPr/>
              <p:nvPr/>
            </p:nvSpPr>
            <p:spPr>
              <a:xfrm>
                <a:off x="8036717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7" name="矩形: 圆角 1006">
                <a:extLst>
                  <a:ext uri="{FF2B5EF4-FFF2-40B4-BE49-F238E27FC236}">
                    <a16:creationId xmlns:a16="http://schemas.microsoft.com/office/drawing/2014/main" xmlns="" id="{B2243283-E0E3-4129-BD4E-840648575CF5}"/>
                  </a:ext>
                </a:extLst>
              </p:cNvPr>
              <p:cNvSpPr/>
              <p:nvPr/>
            </p:nvSpPr>
            <p:spPr>
              <a:xfrm>
                <a:off x="8355804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8" name="矩形: 圆角 1007">
                <a:extLst>
                  <a:ext uri="{FF2B5EF4-FFF2-40B4-BE49-F238E27FC236}">
                    <a16:creationId xmlns:a16="http://schemas.microsoft.com/office/drawing/2014/main" xmlns="" id="{7E20AC21-BC49-40A6-8FE1-3DA55B38CC19}"/>
                  </a:ext>
                </a:extLst>
              </p:cNvPr>
              <p:cNvSpPr/>
              <p:nvPr/>
            </p:nvSpPr>
            <p:spPr>
              <a:xfrm>
                <a:off x="8674891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9" name="矩形: 圆角 1008">
                <a:extLst>
                  <a:ext uri="{FF2B5EF4-FFF2-40B4-BE49-F238E27FC236}">
                    <a16:creationId xmlns:a16="http://schemas.microsoft.com/office/drawing/2014/main" xmlns="" id="{11811865-4118-4D3C-A395-D98366B625A3}"/>
                  </a:ext>
                </a:extLst>
              </p:cNvPr>
              <p:cNvSpPr/>
              <p:nvPr/>
            </p:nvSpPr>
            <p:spPr>
              <a:xfrm>
                <a:off x="2607470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0" name="矩形: 圆角 1009">
                <a:extLst>
                  <a:ext uri="{FF2B5EF4-FFF2-40B4-BE49-F238E27FC236}">
                    <a16:creationId xmlns:a16="http://schemas.microsoft.com/office/drawing/2014/main" xmlns="" id="{A110F8E8-F3F0-4BA4-B592-A35EEF436527}"/>
                  </a:ext>
                </a:extLst>
              </p:cNvPr>
              <p:cNvSpPr/>
              <p:nvPr/>
            </p:nvSpPr>
            <p:spPr>
              <a:xfrm>
                <a:off x="2926557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1" name="矩形: 圆角 1010">
                <a:extLst>
                  <a:ext uri="{FF2B5EF4-FFF2-40B4-BE49-F238E27FC236}">
                    <a16:creationId xmlns:a16="http://schemas.microsoft.com/office/drawing/2014/main" xmlns="" id="{9E04CAB6-07D7-40EF-A859-FA464EB18BD0}"/>
                  </a:ext>
                </a:extLst>
              </p:cNvPr>
              <p:cNvSpPr/>
              <p:nvPr/>
            </p:nvSpPr>
            <p:spPr>
              <a:xfrm>
                <a:off x="3245644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2" name="矩形: 圆角 1011">
                <a:extLst>
                  <a:ext uri="{FF2B5EF4-FFF2-40B4-BE49-F238E27FC236}">
                    <a16:creationId xmlns:a16="http://schemas.microsoft.com/office/drawing/2014/main" xmlns="" id="{F3FB6780-2BAF-4189-9E61-4ACB21EDECF2}"/>
                  </a:ext>
                </a:extLst>
              </p:cNvPr>
              <p:cNvSpPr/>
              <p:nvPr/>
            </p:nvSpPr>
            <p:spPr>
              <a:xfrm>
                <a:off x="3564731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3" name="矩形: 圆角 1012">
                <a:extLst>
                  <a:ext uri="{FF2B5EF4-FFF2-40B4-BE49-F238E27FC236}">
                    <a16:creationId xmlns:a16="http://schemas.microsoft.com/office/drawing/2014/main" xmlns="" id="{44D3FB8F-AF56-40BD-9A49-BC0937C969AA}"/>
                  </a:ext>
                </a:extLst>
              </p:cNvPr>
              <p:cNvSpPr/>
              <p:nvPr/>
            </p:nvSpPr>
            <p:spPr>
              <a:xfrm>
                <a:off x="3883818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4" name="矩形: 圆角 1013">
                <a:extLst>
                  <a:ext uri="{FF2B5EF4-FFF2-40B4-BE49-F238E27FC236}">
                    <a16:creationId xmlns:a16="http://schemas.microsoft.com/office/drawing/2014/main" xmlns="" id="{ACB4D70A-FDE7-4535-8C59-35DB00163304}"/>
                  </a:ext>
                </a:extLst>
              </p:cNvPr>
              <p:cNvSpPr/>
              <p:nvPr/>
            </p:nvSpPr>
            <p:spPr>
              <a:xfrm>
                <a:off x="4202905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5" name="矩形: 圆角 1014">
                <a:extLst>
                  <a:ext uri="{FF2B5EF4-FFF2-40B4-BE49-F238E27FC236}">
                    <a16:creationId xmlns:a16="http://schemas.microsoft.com/office/drawing/2014/main" xmlns="" id="{E04A1D82-6E46-4423-B0A4-B65B1BD345F3}"/>
                  </a:ext>
                </a:extLst>
              </p:cNvPr>
              <p:cNvSpPr/>
              <p:nvPr/>
            </p:nvSpPr>
            <p:spPr>
              <a:xfrm>
                <a:off x="4521992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6" name="矩形: 圆角 1015">
                <a:extLst>
                  <a:ext uri="{FF2B5EF4-FFF2-40B4-BE49-F238E27FC236}">
                    <a16:creationId xmlns:a16="http://schemas.microsoft.com/office/drawing/2014/main" xmlns="" id="{D87079F1-93EA-4ADC-8300-0BEA6A7D0DCA}"/>
                  </a:ext>
                </a:extLst>
              </p:cNvPr>
              <p:cNvSpPr/>
              <p:nvPr/>
            </p:nvSpPr>
            <p:spPr>
              <a:xfrm>
                <a:off x="4841079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7" name="矩形: 圆角 1016">
                <a:extLst>
                  <a:ext uri="{FF2B5EF4-FFF2-40B4-BE49-F238E27FC236}">
                    <a16:creationId xmlns:a16="http://schemas.microsoft.com/office/drawing/2014/main" xmlns="" id="{F5DB610C-A743-4FE0-9F49-A7FFF6C3EC2B}"/>
                  </a:ext>
                </a:extLst>
              </p:cNvPr>
              <p:cNvSpPr/>
              <p:nvPr/>
            </p:nvSpPr>
            <p:spPr>
              <a:xfrm>
                <a:off x="5160166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8" name="矩形: 圆角 1017">
                <a:extLst>
                  <a:ext uri="{FF2B5EF4-FFF2-40B4-BE49-F238E27FC236}">
                    <a16:creationId xmlns:a16="http://schemas.microsoft.com/office/drawing/2014/main" xmlns="" id="{9E9C0718-ADD6-491A-972C-1FF8FF496D8F}"/>
                  </a:ext>
                </a:extLst>
              </p:cNvPr>
              <p:cNvSpPr/>
              <p:nvPr/>
            </p:nvSpPr>
            <p:spPr>
              <a:xfrm>
                <a:off x="5479253" y="3412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9" name="矩形: 圆角 1018">
                <a:extLst>
                  <a:ext uri="{FF2B5EF4-FFF2-40B4-BE49-F238E27FC236}">
                    <a16:creationId xmlns:a16="http://schemas.microsoft.com/office/drawing/2014/main" xmlns="" id="{2E441A82-9020-4260-9AB8-C64E705E2CDB}"/>
                  </a:ext>
                </a:extLst>
              </p:cNvPr>
              <p:cNvSpPr/>
              <p:nvPr/>
            </p:nvSpPr>
            <p:spPr>
              <a:xfrm>
                <a:off x="1331114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0" name="矩形: 圆角 1019">
                <a:extLst>
                  <a:ext uri="{FF2B5EF4-FFF2-40B4-BE49-F238E27FC236}">
                    <a16:creationId xmlns:a16="http://schemas.microsoft.com/office/drawing/2014/main" xmlns="" id="{CB10D708-2AC4-4456-A436-F7A24D1E8BF8}"/>
                  </a:ext>
                </a:extLst>
              </p:cNvPr>
              <p:cNvSpPr/>
              <p:nvPr/>
            </p:nvSpPr>
            <p:spPr>
              <a:xfrm>
                <a:off x="1650201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1" name="矩形: 圆角 1020">
                <a:extLst>
                  <a:ext uri="{FF2B5EF4-FFF2-40B4-BE49-F238E27FC236}">
                    <a16:creationId xmlns:a16="http://schemas.microsoft.com/office/drawing/2014/main" xmlns="" id="{F099F73A-B2B8-4C4B-8BB9-F349D56C68AC}"/>
                  </a:ext>
                </a:extLst>
              </p:cNvPr>
              <p:cNvSpPr/>
              <p:nvPr/>
            </p:nvSpPr>
            <p:spPr>
              <a:xfrm>
                <a:off x="1969288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2" name="矩形: 圆角 1021">
                <a:extLst>
                  <a:ext uri="{FF2B5EF4-FFF2-40B4-BE49-F238E27FC236}">
                    <a16:creationId xmlns:a16="http://schemas.microsoft.com/office/drawing/2014/main" xmlns="" id="{93CBD3FF-0620-4A39-AAAC-820BE83119B1}"/>
                  </a:ext>
                </a:extLst>
              </p:cNvPr>
              <p:cNvSpPr/>
              <p:nvPr/>
            </p:nvSpPr>
            <p:spPr>
              <a:xfrm>
                <a:off x="2288375" y="341187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3" name="矩形: 圆角 1022">
                <a:extLst>
                  <a:ext uri="{FF2B5EF4-FFF2-40B4-BE49-F238E27FC236}">
                    <a16:creationId xmlns:a16="http://schemas.microsoft.com/office/drawing/2014/main" xmlns="" id="{71D24737-A02C-4409-81DB-767B0D47B8E9}"/>
                  </a:ext>
                </a:extLst>
              </p:cNvPr>
              <p:cNvSpPr/>
              <p:nvPr/>
            </p:nvSpPr>
            <p:spPr>
              <a:xfrm>
                <a:off x="5504957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4" name="矩形: 圆角 1023">
                <a:extLst>
                  <a:ext uri="{FF2B5EF4-FFF2-40B4-BE49-F238E27FC236}">
                    <a16:creationId xmlns:a16="http://schemas.microsoft.com/office/drawing/2014/main" xmlns="" id="{925C6B8A-0E5A-45E4-A7C8-373E096B5C3C}"/>
                  </a:ext>
                </a:extLst>
              </p:cNvPr>
              <p:cNvSpPr/>
              <p:nvPr/>
            </p:nvSpPr>
            <p:spPr>
              <a:xfrm>
                <a:off x="5824044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5" name="矩形: 圆角 1024">
                <a:extLst>
                  <a:ext uri="{FF2B5EF4-FFF2-40B4-BE49-F238E27FC236}">
                    <a16:creationId xmlns:a16="http://schemas.microsoft.com/office/drawing/2014/main" xmlns="" id="{A83C4CD4-CD35-47EA-B001-A0044282E369}"/>
                  </a:ext>
                </a:extLst>
              </p:cNvPr>
              <p:cNvSpPr/>
              <p:nvPr/>
            </p:nvSpPr>
            <p:spPr>
              <a:xfrm>
                <a:off x="6143131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6" name="矩形: 圆角 1025">
                <a:extLst>
                  <a:ext uri="{FF2B5EF4-FFF2-40B4-BE49-F238E27FC236}">
                    <a16:creationId xmlns:a16="http://schemas.microsoft.com/office/drawing/2014/main" xmlns="" id="{1ED6FE17-964B-43BB-8419-D5938638B070}"/>
                  </a:ext>
                </a:extLst>
              </p:cNvPr>
              <p:cNvSpPr/>
              <p:nvPr/>
            </p:nvSpPr>
            <p:spPr>
              <a:xfrm>
                <a:off x="6462218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7" name="矩形: 圆角 1026">
                <a:extLst>
                  <a:ext uri="{FF2B5EF4-FFF2-40B4-BE49-F238E27FC236}">
                    <a16:creationId xmlns:a16="http://schemas.microsoft.com/office/drawing/2014/main" xmlns="" id="{02B8F066-A339-4A5C-A1CA-8073D75FD338}"/>
                  </a:ext>
                </a:extLst>
              </p:cNvPr>
              <p:cNvSpPr/>
              <p:nvPr/>
            </p:nvSpPr>
            <p:spPr>
              <a:xfrm>
                <a:off x="6781305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8" name="矩形: 圆角 1027">
                <a:extLst>
                  <a:ext uri="{FF2B5EF4-FFF2-40B4-BE49-F238E27FC236}">
                    <a16:creationId xmlns:a16="http://schemas.microsoft.com/office/drawing/2014/main" xmlns="" id="{B6767C54-98CC-4EAE-AF5A-996F100D3AE8}"/>
                  </a:ext>
                </a:extLst>
              </p:cNvPr>
              <p:cNvSpPr/>
              <p:nvPr/>
            </p:nvSpPr>
            <p:spPr>
              <a:xfrm>
                <a:off x="7100392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9" name="矩形: 圆角 1028">
                <a:extLst>
                  <a:ext uri="{FF2B5EF4-FFF2-40B4-BE49-F238E27FC236}">
                    <a16:creationId xmlns:a16="http://schemas.microsoft.com/office/drawing/2014/main" xmlns="" id="{60D9EFEF-1D7A-4EDB-9988-FF91367BABC1}"/>
                  </a:ext>
                </a:extLst>
              </p:cNvPr>
              <p:cNvSpPr/>
              <p:nvPr/>
            </p:nvSpPr>
            <p:spPr>
              <a:xfrm>
                <a:off x="7419479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0" name="矩形: 圆角 1029">
                <a:extLst>
                  <a:ext uri="{FF2B5EF4-FFF2-40B4-BE49-F238E27FC236}">
                    <a16:creationId xmlns:a16="http://schemas.microsoft.com/office/drawing/2014/main" xmlns="" id="{958DBD4C-0AB4-4A95-BEEA-E14D35005ACC}"/>
                  </a:ext>
                </a:extLst>
              </p:cNvPr>
              <p:cNvSpPr/>
              <p:nvPr/>
            </p:nvSpPr>
            <p:spPr>
              <a:xfrm>
                <a:off x="7738566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1" name="矩形: 圆角 1030">
                <a:extLst>
                  <a:ext uri="{FF2B5EF4-FFF2-40B4-BE49-F238E27FC236}">
                    <a16:creationId xmlns:a16="http://schemas.microsoft.com/office/drawing/2014/main" xmlns="" id="{BD96C872-6D00-4579-BD63-962F19AB2C32}"/>
                  </a:ext>
                </a:extLst>
              </p:cNvPr>
              <p:cNvSpPr/>
              <p:nvPr/>
            </p:nvSpPr>
            <p:spPr>
              <a:xfrm>
                <a:off x="2381252" y="366501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2" name="矩形: 圆角 1031">
                <a:extLst>
                  <a:ext uri="{FF2B5EF4-FFF2-40B4-BE49-F238E27FC236}">
                    <a16:creationId xmlns:a16="http://schemas.microsoft.com/office/drawing/2014/main" xmlns="" id="{A16955A2-2295-49A7-9DFF-3F6AE46FCA35}"/>
                  </a:ext>
                </a:extLst>
              </p:cNvPr>
              <p:cNvSpPr/>
              <p:nvPr/>
            </p:nvSpPr>
            <p:spPr>
              <a:xfrm>
                <a:off x="2700339" y="366501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3" name="矩形: 圆角 1032">
                <a:extLst>
                  <a:ext uri="{FF2B5EF4-FFF2-40B4-BE49-F238E27FC236}">
                    <a16:creationId xmlns:a16="http://schemas.microsoft.com/office/drawing/2014/main" xmlns="" id="{595FFC42-390C-49D9-9131-4AFC789530F2}"/>
                  </a:ext>
                </a:extLst>
              </p:cNvPr>
              <p:cNvSpPr/>
              <p:nvPr/>
            </p:nvSpPr>
            <p:spPr>
              <a:xfrm>
                <a:off x="3019426" y="366501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4" name="矩形: 圆角 1033">
                <a:extLst>
                  <a:ext uri="{FF2B5EF4-FFF2-40B4-BE49-F238E27FC236}">
                    <a16:creationId xmlns:a16="http://schemas.microsoft.com/office/drawing/2014/main" xmlns="" id="{11C54294-C0DC-4074-B5AA-D5498605A771}"/>
                  </a:ext>
                </a:extLst>
              </p:cNvPr>
              <p:cNvSpPr/>
              <p:nvPr/>
            </p:nvSpPr>
            <p:spPr>
              <a:xfrm>
                <a:off x="3338513" y="366501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5" name="矩形: 圆角 1034">
                <a:extLst>
                  <a:ext uri="{FF2B5EF4-FFF2-40B4-BE49-F238E27FC236}">
                    <a16:creationId xmlns:a16="http://schemas.microsoft.com/office/drawing/2014/main" xmlns="" id="{6B0B8C16-1295-4735-95E3-3FDCA610BFE0}"/>
                  </a:ext>
                </a:extLst>
              </p:cNvPr>
              <p:cNvSpPr/>
              <p:nvPr/>
            </p:nvSpPr>
            <p:spPr>
              <a:xfrm>
                <a:off x="3657600" y="366501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6" name="矩形: 圆角 1035">
                <a:extLst>
                  <a:ext uri="{FF2B5EF4-FFF2-40B4-BE49-F238E27FC236}">
                    <a16:creationId xmlns:a16="http://schemas.microsoft.com/office/drawing/2014/main" xmlns="" id="{9ADB6CFA-5BC1-43CB-9BCA-1F7C6A8F387E}"/>
                  </a:ext>
                </a:extLst>
              </p:cNvPr>
              <p:cNvSpPr/>
              <p:nvPr/>
            </p:nvSpPr>
            <p:spPr>
              <a:xfrm>
                <a:off x="3976687" y="366501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7" name="矩形: 圆角 1036">
                <a:extLst>
                  <a:ext uri="{FF2B5EF4-FFF2-40B4-BE49-F238E27FC236}">
                    <a16:creationId xmlns:a16="http://schemas.microsoft.com/office/drawing/2014/main" xmlns="" id="{A9251A88-B60E-48C2-AA12-C533A9CEAF3A}"/>
                  </a:ext>
                </a:extLst>
              </p:cNvPr>
              <p:cNvSpPr/>
              <p:nvPr/>
            </p:nvSpPr>
            <p:spPr>
              <a:xfrm>
                <a:off x="4862015" y="366501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8" name="矩形: 圆角 1037">
                <a:extLst>
                  <a:ext uri="{FF2B5EF4-FFF2-40B4-BE49-F238E27FC236}">
                    <a16:creationId xmlns:a16="http://schemas.microsoft.com/office/drawing/2014/main" xmlns="" id="{34FFF9BE-443F-44AE-93A8-EE9F0340322D}"/>
                  </a:ext>
                </a:extLst>
              </p:cNvPr>
              <p:cNvSpPr/>
              <p:nvPr/>
            </p:nvSpPr>
            <p:spPr>
              <a:xfrm>
                <a:off x="5181102" y="3665010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9" name="矩形: 圆角 1038">
                <a:extLst>
                  <a:ext uri="{FF2B5EF4-FFF2-40B4-BE49-F238E27FC236}">
                    <a16:creationId xmlns:a16="http://schemas.microsoft.com/office/drawing/2014/main" xmlns="" id="{E313D139-0E00-49F6-8B75-06047FAD025C}"/>
                  </a:ext>
                </a:extLst>
              </p:cNvPr>
              <p:cNvSpPr/>
              <p:nvPr/>
            </p:nvSpPr>
            <p:spPr>
              <a:xfrm>
                <a:off x="1104896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0" name="矩形: 圆角 1039">
                <a:extLst>
                  <a:ext uri="{FF2B5EF4-FFF2-40B4-BE49-F238E27FC236}">
                    <a16:creationId xmlns:a16="http://schemas.microsoft.com/office/drawing/2014/main" xmlns="" id="{5A872F97-BB8B-4948-B5BC-83B085791890}"/>
                  </a:ext>
                </a:extLst>
              </p:cNvPr>
              <p:cNvSpPr/>
              <p:nvPr/>
            </p:nvSpPr>
            <p:spPr>
              <a:xfrm>
                <a:off x="1423983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1" name="矩形: 圆角 1040">
                <a:extLst>
                  <a:ext uri="{FF2B5EF4-FFF2-40B4-BE49-F238E27FC236}">
                    <a16:creationId xmlns:a16="http://schemas.microsoft.com/office/drawing/2014/main" xmlns="" id="{82728417-BF34-42B7-988B-960F218EE565}"/>
                  </a:ext>
                </a:extLst>
              </p:cNvPr>
              <p:cNvSpPr/>
              <p:nvPr/>
            </p:nvSpPr>
            <p:spPr>
              <a:xfrm>
                <a:off x="1743070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2" name="矩形: 圆角 1041">
                <a:extLst>
                  <a:ext uri="{FF2B5EF4-FFF2-40B4-BE49-F238E27FC236}">
                    <a16:creationId xmlns:a16="http://schemas.microsoft.com/office/drawing/2014/main" xmlns="" id="{4C17F72B-9921-4F63-94E1-DBF6C5CFEC77}"/>
                  </a:ext>
                </a:extLst>
              </p:cNvPr>
              <p:cNvSpPr/>
              <p:nvPr/>
            </p:nvSpPr>
            <p:spPr>
              <a:xfrm>
                <a:off x="2062157" y="36645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3" name="矩形: 圆角 1042">
                <a:extLst>
                  <a:ext uri="{FF2B5EF4-FFF2-40B4-BE49-F238E27FC236}">
                    <a16:creationId xmlns:a16="http://schemas.microsoft.com/office/drawing/2014/main" xmlns="" id="{3F14DE8B-E7A4-4DDC-96A8-1667130D04FA}"/>
                  </a:ext>
                </a:extLst>
              </p:cNvPr>
              <p:cNvSpPr/>
              <p:nvPr/>
            </p:nvSpPr>
            <p:spPr>
              <a:xfrm>
                <a:off x="5484846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4" name="矩形: 圆角 1043">
                <a:extLst>
                  <a:ext uri="{FF2B5EF4-FFF2-40B4-BE49-F238E27FC236}">
                    <a16:creationId xmlns:a16="http://schemas.microsoft.com/office/drawing/2014/main" xmlns="" id="{62F8E4EF-6949-4D05-BB67-DE99885ACA11}"/>
                  </a:ext>
                </a:extLst>
              </p:cNvPr>
              <p:cNvSpPr/>
              <p:nvPr/>
            </p:nvSpPr>
            <p:spPr>
              <a:xfrm>
                <a:off x="5803933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5" name="矩形: 圆角 1044">
                <a:extLst>
                  <a:ext uri="{FF2B5EF4-FFF2-40B4-BE49-F238E27FC236}">
                    <a16:creationId xmlns:a16="http://schemas.microsoft.com/office/drawing/2014/main" xmlns="" id="{2F507902-A6E5-42EE-8DE9-D6B6CF757408}"/>
                  </a:ext>
                </a:extLst>
              </p:cNvPr>
              <p:cNvSpPr/>
              <p:nvPr/>
            </p:nvSpPr>
            <p:spPr>
              <a:xfrm>
                <a:off x="6123020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6" name="矩形: 圆角 1045">
                <a:extLst>
                  <a:ext uri="{FF2B5EF4-FFF2-40B4-BE49-F238E27FC236}">
                    <a16:creationId xmlns:a16="http://schemas.microsoft.com/office/drawing/2014/main" xmlns="" id="{FD947202-5DEA-49F1-A651-3CBAF4C3884D}"/>
                  </a:ext>
                </a:extLst>
              </p:cNvPr>
              <p:cNvSpPr/>
              <p:nvPr/>
            </p:nvSpPr>
            <p:spPr>
              <a:xfrm>
                <a:off x="6442107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7" name="矩形: 圆角 1046">
                <a:extLst>
                  <a:ext uri="{FF2B5EF4-FFF2-40B4-BE49-F238E27FC236}">
                    <a16:creationId xmlns:a16="http://schemas.microsoft.com/office/drawing/2014/main" xmlns="" id="{3F0FEFB5-994E-4177-92A0-AB618F8B90CC}"/>
                  </a:ext>
                </a:extLst>
              </p:cNvPr>
              <p:cNvSpPr/>
              <p:nvPr/>
            </p:nvSpPr>
            <p:spPr>
              <a:xfrm>
                <a:off x="6761194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8" name="矩形: 圆角 1047">
                <a:extLst>
                  <a:ext uri="{FF2B5EF4-FFF2-40B4-BE49-F238E27FC236}">
                    <a16:creationId xmlns:a16="http://schemas.microsoft.com/office/drawing/2014/main" xmlns="" id="{1B6E8CE9-F6CB-4B6F-B226-88B308E21530}"/>
                  </a:ext>
                </a:extLst>
              </p:cNvPr>
              <p:cNvSpPr/>
              <p:nvPr/>
            </p:nvSpPr>
            <p:spPr>
              <a:xfrm>
                <a:off x="7080281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9" name="矩形: 圆角 1048">
                <a:extLst>
                  <a:ext uri="{FF2B5EF4-FFF2-40B4-BE49-F238E27FC236}">
                    <a16:creationId xmlns:a16="http://schemas.microsoft.com/office/drawing/2014/main" xmlns="" id="{57879DB4-0B82-4489-976C-73CAD91B3A63}"/>
                  </a:ext>
                </a:extLst>
              </p:cNvPr>
              <p:cNvSpPr/>
              <p:nvPr/>
            </p:nvSpPr>
            <p:spPr>
              <a:xfrm>
                <a:off x="7399368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0" name="矩形: 圆角 1049">
                <a:extLst>
                  <a:ext uri="{FF2B5EF4-FFF2-40B4-BE49-F238E27FC236}">
                    <a16:creationId xmlns:a16="http://schemas.microsoft.com/office/drawing/2014/main" xmlns="" id="{03AD9499-B759-466D-9BEC-8F16E606F7EC}"/>
                  </a:ext>
                </a:extLst>
              </p:cNvPr>
              <p:cNvSpPr/>
              <p:nvPr/>
            </p:nvSpPr>
            <p:spPr>
              <a:xfrm>
                <a:off x="7718455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1" name="矩形: 圆角 1050">
                <a:extLst>
                  <a:ext uri="{FF2B5EF4-FFF2-40B4-BE49-F238E27FC236}">
                    <a16:creationId xmlns:a16="http://schemas.microsoft.com/office/drawing/2014/main" xmlns="" id="{62741EEB-A20B-4B69-BDD7-3784F1196B21}"/>
                  </a:ext>
                </a:extLst>
              </p:cNvPr>
              <p:cNvSpPr/>
              <p:nvPr/>
            </p:nvSpPr>
            <p:spPr>
              <a:xfrm>
                <a:off x="2289208" y="390953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2" name="矩形: 圆角 1051">
                <a:extLst>
                  <a:ext uri="{FF2B5EF4-FFF2-40B4-BE49-F238E27FC236}">
                    <a16:creationId xmlns:a16="http://schemas.microsoft.com/office/drawing/2014/main" xmlns="" id="{0398A274-F9E8-4BE2-B369-089A826EC9BC}"/>
                  </a:ext>
                </a:extLst>
              </p:cNvPr>
              <p:cNvSpPr/>
              <p:nvPr/>
            </p:nvSpPr>
            <p:spPr>
              <a:xfrm>
                <a:off x="2608295" y="390953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3" name="矩形: 圆角 1052">
                <a:extLst>
                  <a:ext uri="{FF2B5EF4-FFF2-40B4-BE49-F238E27FC236}">
                    <a16:creationId xmlns:a16="http://schemas.microsoft.com/office/drawing/2014/main" xmlns="" id="{4060E4BB-41DF-4B97-9A58-6329C21A833A}"/>
                  </a:ext>
                </a:extLst>
              </p:cNvPr>
              <p:cNvSpPr/>
              <p:nvPr/>
            </p:nvSpPr>
            <p:spPr>
              <a:xfrm>
                <a:off x="2927382" y="390953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4" name="矩形: 圆角 1053">
                <a:extLst>
                  <a:ext uri="{FF2B5EF4-FFF2-40B4-BE49-F238E27FC236}">
                    <a16:creationId xmlns:a16="http://schemas.microsoft.com/office/drawing/2014/main" xmlns="" id="{63627425-2B35-4B36-8678-1EDBEA140E73}"/>
                  </a:ext>
                </a:extLst>
              </p:cNvPr>
              <p:cNvSpPr/>
              <p:nvPr/>
            </p:nvSpPr>
            <p:spPr>
              <a:xfrm>
                <a:off x="3246469" y="390953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5" name="矩形: 圆角 1054">
                <a:extLst>
                  <a:ext uri="{FF2B5EF4-FFF2-40B4-BE49-F238E27FC236}">
                    <a16:creationId xmlns:a16="http://schemas.microsoft.com/office/drawing/2014/main" xmlns="" id="{74BA6F8D-468A-47AF-B0ED-3FD680E18B7F}"/>
                  </a:ext>
                </a:extLst>
              </p:cNvPr>
              <p:cNvSpPr/>
              <p:nvPr/>
            </p:nvSpPr>
            <p:spPr>
              <a:xfrm>
                <a:off x="3565556" y="390953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6" name="矩形: 圆角 1055">
                <a:extLst>
                  <a:ext uri="{FF2B5EF4-FFF2-40B4-BE49-F238E27FC236}">
                    <a16:creationId xmlns:a16="http://schemas.microsoft.com/office/drawing/2014/main" xmlns="" id="{A4F420C5-6DF3-46E9-A128-EE8D031D3A58}"/>
                  </a:ext>
                </a:extLst>
              </p:cNvPr>
              <p:cNvSpPr/>
              <p:nvPr/>
            </p:nvSpPr>
            <p:spPr>
              <a:xfrm>
                <a:off x="3884643" y="390953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7" name="矩形: 圆角 1056">
                <a:extLst>
                  <a:ext uri="{FF2B5EF4-FFF2-40B4-BE49-F238E27FC236}">
                    <a16:creationId xmlns:a16="http://schemas.microsoft.com/office/drawing/2014/main" xmlns="" id="{E601E19F-2803-4240-BC59-9E6BB5809C73}"/>
                  </a:ext>
                </a:extLst>
              </p:cNvPr>
              <p:cNvSpPr/>
              <p:nvPr/>
            </p:nvSpPr>
            <p:spPr>
              <a:xfrm>
                <a:off x="4841904" y="390953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8" name="矩形: 圆角 1057">
                <a:extLst>
                  <a:ext uri="{FF2B5EF4-FFF2-40B4-BE49-F238E27FC236}">
                    <a16:creationId xmlns:a16="http://schemas.microsoft.com/office/drawing/2014/main" xmlns="" id="{89CD9F0E-0FA2-4E0B-9DE2-AA40C558676A}"/>
                  </a:ext>
                </a:extLst>
              </p:cNvPr>
              <p:cNvSpPr/>
              <p:nvPr/>
            </p:nvSpPr>
            <p:spPr>
              <a:xfrm>
                <a:off x="5160991" y="390953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9" name="矩形: 圆角 1058">
                <a:extLst>
                  <a:ext uri="{FF2B5EF4-FFF2-40B4-BE49-F238E27FC236}">
                    <a16:creationId xmlns:a16="http://schemas.microsoft.com/office/drawing/2014/main" xmlns="" id="{FB0D242E-9DBB-4AAE-8AEF-9F436E465FE1}"/>
                  </a:ext>
                </a:extLst>
              </p:cNvPr>
              <p:cNvSpPr/>
              <p:nvPr/>
            </p:nvSpPr>
            <p:spPr>
              <a:xfrm>
                <a:off x="1012852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0" name="矩形: 圆角 1059">
                <a:extLst>
                  <a:ext uri="{FF2B5EF4-FFF2-40B4-BE49-F238E27FC236}">
                    <a16:creationId xmlns:a16="http://schemas.microsoft.com/office/drawing/2014/main" xmlns="" id="{D34EA38C-6EE3-4B0B-8696-9F6DA336C4D1}"/>
                  </a:ext>
                </a:extLst>
              </p:cNvPr>
              <p:cNvSpPr/>
              <p:nvPr/>
            </p:nvSpPr>
            <p:spPr>
              <a:xfrm>
                <a:off x="1331939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1" name="矩形: 圆角 1060">
                <a:extLst>
                  <a:ext uri="{FF2B5EF4-FFF2-40B4-BE49-F238E27FC236}">
                    <a16:creationId xmlns:a16="http://schemas.microsoft.com/office/drawing/2014/main" xmlns="" id="{A9C489DA-499D-4F4C-963A-C0B6E9033713}"/>
                  </a:ext>
                </a:extLst>
              </p:cNvPr>
              <p:cNvSpPr/>
              <p:nvPr/>
            </p:nvSpPr>
            <p:spPr>
              <a:xfrm>
                <a:off x="1651026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2" name="矩形: 圆角 1061">
                <a:extLst>
                  <a:ext uri="{FF2B5EF4-FFF2-40B4-BE49-F238E27FC236}">
                    <a16:creationId xmlns:a16="http://schemas.microsoft.com/office/drawing/2014/main" xmlns="" id="{6760CB63-761A-4C4E-93F4-11EF987FC414}"/>
                  </a:ext>
                </a:extLst>
              </p:cNvPr>
              <p:cNvSpPr/>
              <p:nvPr/>
            </p:nvSpPr>
            <p:spPr>
              <a:xfrm>
                <a:off x="1970113" y="390906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3" name="矩形: 圆角 1062">
                <a:extLst>
                  <a:ext uri="{FF2B5EF4-FFF2-40B4-BE49-F238E27FC236}">
                    <a16:creationId xmlns:a16="http://schemas.microsoft.com/office/drawing/2014/main" xmlns="" id="{4A1FA90C-4EE2-4BC4-A5D1-7BB6222794B9}"/>
                  </a:ext>
                </a:extLst>
              </p:cNvPr>
              <p:cNvSpPr/>
              <p:nvPr/>
            </p:nvSpPr>
            <p:spPr>
              <a:xfrm>
                <a:off x="5824044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4" name="矩形: 圆角 1063">
                <a:extLst>
                  <a:ext uri="{FF2B5EF4-FFF2-40B4-BE49-F238E27FC236}">
                    <a16:creationId xmlns:a16="http://schemas.microsoft.com/office/drawing/2014/main" xmlns="" id="{C298BE39-B6AF-43A0-934D-6417C8F40EAC}"/>
                  </a:ext>
                </a:extLst>
              </p:cNvPr>
              <p:cNvSpPr/>
              <p:nvPr/>
            </p:nvSpPr>
            <p:spPr>
              <a:xfrm>
                <a:off x="6143131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5" name="矩形: 圆角 1064">
                <a:extLst>
                  <a:ext uri="{FF2B5EF4-FFF2-40B4-BE49-F238E27FC236}">
                    <a16:creationId xmlns:a16="http://schemas.microsoft.com/office/drawing/2014/main" xmlns="" id="{AE3213E5-FAE5-4BC1-BE30-7AA572AE67E8}"/>
                  </a:ext>
                </a:extLst>
              </p:cNvPr>
              <p:cNvSpPr/>
              <p:nvPr/>
            </p:nvSpPr>
            <p:spPr>
              <a:xfrm>
                <a:off x="6462218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6" name="矩形: 圆角 1065">
                <a:extLst>
                  <a:ext uri="{FF2B5EF4-FFF2-40B4-BE49-F238E27FC236}">
                    <a16:creationId xmlns:a16="http://schemas.microsoft.com/office/drawing/2014/main" xmlns="" id="{54BD1425-1936-4A16-9557-2D538E8BC34A}"/>
                  </a:ext>
                </a:extLst>
              </p:cNvPr>
              <p:cNvSpPr/>
              <p:nvPr/>
            </p:nvSpPr>
            <p:spPr>
              <a:xfrm>
                <a:off x="6781305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7" name="矩形: 圆角 1066">
                <a:extLst>
                  <a:ext uri="{FF2B5EF4-FFF2-40B4-BE49-F238E27FC236}">
                    <a16:creationId xmlns:a16="http://schemas.microsoft.com/office/drawing/2014/main" xmlns="" id="{2D51617D-A23D-4973-AF52-A6FD46DD17D3}"/>
                  </a:ext>
                </a:extLst>
              </p:cNvPr>
              <p:cNvSpPr/>
              <p:nvPr/>
            </p:nvSpPr>
            <p:spPr>
              <a:xfrm>
                <a:off x="7100392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8" name="矩形: 圆角 1067">
                <a:extLst>
                  <a:ext uri="{FF2B5EF4-FFF2-40B4-BE49-F238E27FC236}">
                    <a16:creationId xmlns:a16="http://schemas.microsoft.com/office/drawing/2014/main" xmlns="" id="{ECB87F4F-44FE-4645-B01A-149CD46E1552}"/>
                  </a:ext>
                </a:extLst>
              </p:cNvPr>
              <p:cNvSpPr/>
              <p:nvPr/>
            </p:nvSpPr>
            <p:spPr>
              <a:xfrm>
                <a:off x="7419479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9" name="矩形: 圆角 1068">
                <a:extLst>
                  <a:ext uri="{FF2B5EF4-FFF2-40B4-BE49-F238E27FC236}">
                    <a16:creationId xmlns:a16="http://schemas.microsoft.com/office/drawing/2014/main" xmlns="" id="{0F40F163-CD12-4163-AA08-4876E217D98C}"/>
                  </a:ext>
                </a:extLst>
              </p:cNvPr>
              <p:cNvSpPr/>
              <p:nvPr/>
            </p:nvSpPr>
            <p:spPr>
              <a:xfrm>
                <a:off x="2628406" y="415126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0" name="矩形: 圆角 1069">
                <a:extLst>
                  <a:ext uri="{FF2B5EF4-FFF2-40B4-BE49-F238E27FC236}">
                    <a16:creationId xmlns:a16="http://schemas.microsoft.com/office/drawing/2014/main" xmlns="" id="{8C75BAA0-9BF5-4A09-9A18-092C8C3BE563}"/>
                  </a:ext>
                </a:extLst>
              </p:cNvPr>
              <p:cNvSpPr/>
              <p:nvPr/>
            </p:nvSpPr>
            <p:spPr>
              <a:xfrm>
                <a:off x="2947493" y="415126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1" name="矩形: 圆角 1070">
                <a:extLst>
                  <a:ext uri="{FF2B5EF4-FFF2-40B4-BE49-F238E27FC236}">
                    <a16:creationId xmlns:a16="http://schemas.microsoft.com/office/drawing/2014/main" xmlns="" id="{279648DF-7417-4A59-BE3A-B8932DDBEEEA}"/>
                  </a:ext>
                </a:extLst>
              </p:cNvPr>
              <p:cNvSpPr/>
              <p:nvPr/>
            </p:nvSpPr>
            <p:spPr>
              <a:xfrm>
                <a:off x="3266580" y="415126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2" name="矩形: 圆角 1071">
                <a:extLst>
                  <a:ext uri="{FF2B5EF4-FFF2-40B4-BE49-F238E27FC236}">
                    <a16:creationId xmlns:a16="http://schemas.microsoft.com/office/drawing/2014/main" xmlns="" id="{3C60B824-5CFC-4DDA-A608-19AF2577D574}"/>
                  </a:ext>
                </a:extLst>
              </p:cNvPr>
              <p:cNvSpPr/>
              <p:nvPr/>
            </p:nvSpPr>
            <p:spPr>
              <a:xfrm>
                <a:off x="3585667" y="415126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3" name="矩形: 圆角 1072">
                <a:extLst>
                  <a:ext uri="{FF2B5EF4-FFF2-40B4-BE49-F238E27FC236}">
                    <a16:creationId xmlns:a16="http://schemas.microsoft.com/office/drawing/2014/main" xmlns="" id="{7B1924BF-9ABB-4828-AA82-66A771D18FB3}"/>
                  </a:ext>
                </a:extLst>
              </p:cNvPr>
              <p:cNvSpPr/>
              <p:nvPr/>
            </p:nvSpPr>
            <p:spPr>
              <a:xfrm>
                <a:off x="5181102" y="415126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4" name="矩形: 圆角 1073">
                <a:extLst>
                  <a:ext uri="{FF2B5EF4-FFF2-40B4-BE49-F238E27FC236}">
                    <a16:creationId xmlns:a16="http://schemas.microsoft.com/office/drawing/2014/main" xmlns="" id="{8285A90C-AABD-46BD-B863-9C562D97E446}"/>
                  </a:ext>
                </a:extLst>
              </p:cNvPr>
              <p:cNvSpPr/>
              <p:nvPr/>
            </p:nvSpPr>
            <p:spPr>
              <a:xfrm>
                <a:off x="5500189" y="415126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5" name="矩形: 圆角 1074">
                <a:extLst>
                  <a:ext uri="{FF2B5EF4-FFF2-40B4-BE49-F238E27FC236}">
                    <a16:creationId xmlns:a16="http://schemas.microsoft.com/office/drawing/2014/main" xmlns="" id="{E20726D5-37E7-4439-AFD8-BC3828E02850}"/>
                  </a:ext>
                </a:extLst>
              </p:cNvPr>
              <p:cNvSpPr/>
              <p:nvPr/>
            </p:nvSpPr>
            <p:spPr>
              <a:xfrm>
                <a:off x="1352050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6" name="矩形: 圆角 1075">
                <a:extLst>
                  <a:ext uri="{FF2B5EF4-FFF2-40B4-BE49-F238E27FC236}">
                    <a16:creationId xmlns:a16="http://schemas.microsoft.com/office/drawing/2014/main" xmlns="" id="{F0DA62FC-4A2A-4E7C-BE73-7D1B8DB906EB}"/>
                  </a:ext>
                </a:extLst>
              </p:cNvPr>
              <p:cNvSpPr/>
              <p:nvPr/>
            </p:nvSpPr>
            <p:spPr>
              <a:xfrm>
                <a:off x="1671137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7" name="矩形: 圆角 1076">
                <a:extLst>
                  <a:ext uri="{FF2B5EF4-FFF2-40B4-BE49-F238E27FC236}">
                    <a16:creationId xmlns:a16="http://schemas.microsoft.com/office/drawing/2014/main" xmlns="" id="{152CF09F-95BB-475F-9509-7F1AA79024E7}"/>
                  </a:ext>
                </a:extLst>
              </p:cNvPr>
              <p:cNvSpPr/>
              <p:nvPr/>
            </p:nvSpPr>
            <p:spPr>
              <a:xfrm>
                <a:off x="1990224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8" name="矩形: 圆角 1077">
                <a:extLst>
                  <a:ext uri="{FF2B5EF4-FFF2-40B4-BE49-F238E27FC236}">
                    <a16:creationId xmlns:a16="http://schemas.microsoft.com/office/drawing/2014/main" xmlns="" id="{DF936BA3-AC88-4477-B442-8469E8A515B1}"/>
                  </a:ext>
                </a:extLst>
              </p:cNvPr>
              <p:cNvSpPr/>
              <p:nvPr/>
            </p:nvSpPr>
            <p:spPr>
              <a:xfrm>
                <a:off x="2309311" y="4150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9" name="矩形: 圆角 1078">
                <a:extLst>
                  <a:ext uri="{FF2B5EF4-FFF2-40B4-BE49-F238E27FC236}">
                    <a16:creationId xmlns:a16="http://schemas.microsoft.com/office/drawing/2014/main" xmlns="" id="{D484353E-AD57-48C5-AA1F-959C31767200}"/>
                  </a:ext>
                </a:extLst>
              </p:cNvPr>
              <p:cNvSpPr/>
              <p:nvPr/>
            </p:nvSpPr>
            <p:spPr>
              <a:xfrm>
                <a:off x="6143131" y="43815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0" name="矩形: 圆角 1079">
                <a:extLst>
                  <a:ext uri="{FF2B5EF4-FFF2-40B4-BE49-F238E27FC236}">
                    <a16:creationId xmlns:a16="http://schemas.microsoft.com/office/drawing/2014/main" xmlns="" id="{86BF8352-D9AD-4BFC-AC2B-6F63B008AA39}"/>
                  </a:ext>
                </a:extLst>
              </p:cNvPr>
              <p:cNvSpPr/>
              <p:nvPr/>
            </p:nvSpPr>
            <p:spPr>
              <a:xfrm>
                <a:off x="6462218" y="43815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1" name="矩形: 圆角 1080">
                <a:extLst>
                  <a:ext uri="{FF2B5EF4-FFF2-40B4-BE49-F238E27FC236}">
                    <a16:creationId xmlns:a16="http://schemas.microsoft.com/office/drawing/2014/main" xmlns="" id="{BFE4FA6B-7EF3-4D62-802B-7A3D0C63082D}"/>
                  </a:ext>
                </a:extLst>
              </p:cNvPr>
              <p:cNvSpPr/>
              <p:nvPr/>
            </p:nvSpPr>
            <p:spPr>
              <a:xfrm>
                <a:off x="6781305" y="43815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2" name="矩形: 圆角 1081">
                <a:extLst>
                  <a:ext uri="{FF2B5EF4-FFF2-40B4-BE49-F238E27FC236}">
                    <a16:creationId xmlns:a16="http://schemas.microsoft.com/office/drawing/2014/main" xmlns="" id="{CD7BEE5A-DE53-4CEF-8139-687B8644F5DB}"/>
                  </a:ext>
                </a:extLst>
              </p:cNvPr>
              <p:cNvSpPr/>
              <p:nvPr/>
            </p:nvSpPr>
            <p:spPr>
              <a:xfrm>
                <a:off x="7100392" y="43815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3" name="矩形: 圆角 1082">
                <a:extLst>
                  <a:ext uri="{FF2B5EF4-FFF2-40B4-BE49-F238E27FC236}">
                    <a16:creationId xmlns:a16="http://schemas.microsoft.com/office/drawing/2014/main" xmlns="" id="{72FF2CC1-99D4-4966-A18E-1BF00F3D7BC9}"/>
                  </a:ext>
                </a:extLst>
              </p:cNvPr>
              <p:cNvSpPr/>
              <p:nvPr/>
            </p:nvSpPr>
            <p:spPr>
              <a:xfrm>
                <a:off x="2947493" y="438197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4" name="矩形: 圆角 1083">
                <a:extLst>
                  <a:ext uri="{FF2B5EF4-FFF2-40B4-BE49-F238E27FC236}">
                    <a16:creationId xmlns:a16="http://schemas.microsoft.com/office/drawing/2014/main" xmlns="" id="{CABC3C38-C0C5-4684-986B-EF2CBC241D67}"/>
                  </a:ext>
                </a:extLst>
              </p:cNvPr>
              <p:cNvSpPr/>
              <p:nvPr/>
            </p:nvSpPr>
            <p:spPr>
              <a:xfrm>
                <a:off x="3266580" y="438197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5" name="矩形: 圆角 1084">
                <a:extLst>
                  <a:ext uri="{FF2B5EF4-FFF2-40B4-BE49-F238E27FC236}">
                    <a16:creationId xmlns:a16="http://schemas.microsoft.com/office/drawing/2014/main" xmlns="" id="{CDE75819-CCE0-4074-A577-38B87A86DBD1}"/>
                  </a:ext>
                </a:extLst>
              </p:cNvPr>
              <p:cNvSpPr/>
              <p:nvPr/>
            </p:nvSpPr>
            <p:spPr>
              <a:xfrm>
                <a:off x="5500189" y="438197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6" name="矩形: 圆角 1085">
                <a:extLst>
                  <a:ext uri="{FF2B5EF4-FFF2-40B4-BE49-F238E27FC236}">
                    <a16:creationId xmlns:a16="http://schemas.microsoft.com/office/drawing/2014/main" xmlns="" id="{71782A77-9C0B-457E-A4D6-377B74CA9B9F}"/>
                  </a:ext>
                </a:extLst>
              </p:cNvPr>
              <p:cNvSpPr/>
              <p:nvPr/>
            </p:nvSpPr>
            <p:spPr>
              <a:xfrm>
                <a:off x="5819276" y="4381977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7" name="矩形: 圆角 1086">
                <a:extLst>
                  <a:ext uri="{FF2B5EF4-FFF2-40B4-BE49-F238E27FC236}">
                    <a16:creationId xmlns:a16="http://schemas.microsoft.com/office/drawing/2014/main" xmlns="" id="{F7DBE3D4-5E63-49C3-8C06-6864DEAE7EEB}"/>
                  </a:ext>
                </a:extLst>
              </p:cNvPr>
              <p:cNvSpPr/>
              <p:nvPr/>
            </p:nvSpPr>
            <p:spPr>
              <a:xfrm>
                <a:off x="1671137" y="43815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8" name="矩形: 圆角 1087">
                <a:extLst>
                  <a:ext uri="{FF2B5EF4-FFF2-40B4-BE49-F238E27FC236}">
                    <a16:creationId xmlns:a16="http://schemas.microsoft.com/office/drawing/2014/main" xmlns="" id="{736E9F78-1EAD-4692-AE54-F7B43E8B311A}"/>
                  </a:ext>
                </a:extLst>
              </p:cNvPr>
              <p:cNvSpPr/>
              <p:nvPr/>
            </p:nvSpPr>
            <p:spPr>
              <a:xfrm>
                <a:off x="1990224" y="43815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9" name="矩形: 圆角 1088">
                <a:extLst>
                  <a:ext uri="{FF2B5EF4-FFF2-40B4-BE49-F238E27FC236}">
                    <a16:creationId xmlns:a16="http://schemas.microsoft.com/office/drawing/2014/main" xmlns="" id="{6E42D025-7AA5-4B81-84D5-E2CC653E9075}"/>
                  </a:ext>
                </a:extLst>
              </p:cNvPr>
              <p:cNvSpPr/>
              <p:nvPr/>
            </p:nvSpPr>
            <p:spPr>
              <a:xfrm>
                <a:off x="2309311" y="43815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0" name="矩形: 圆角 1089">
                <a:extLst>
                  <a:ext uri="{FF2B5EF4-FFF2-40B4-BE49-F238E27FC236}">
                    <a16:creationId xmlns:a16="http://schemas.microsoft.com/office/drawing/2014/main" xmlns="" id="{F20F223F-B938-4C00-8B4C-293B7C122F42}"/>
                  </a:ext>
                </a:extLst>
              </p:cNvPr>
              <p:cNvSpPr/>
              <p:nvPr/>
            </p:nvSpPr>
            <p:spPr>
              <a:xfrm>
                <a:off x="2628398" y="4381503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1" name="矩形: 圆角 1090">
                <a:extLst>
                  <a:ext uri="{FF2B5EF4-FFF2-40B4-BE49-F238E27FC236}">
                    <a16:creationId xmlns:a16="http://schemas.microsoft.com/office/drawing/2014/main" xmlns="" id="{CA95878B-38E2-445F-940D-6733C103C6C5}"/>
                  </a:ext>
                </a:extLst>
              </p:cNvPr>
              <p:cNvSpPr/>
              <p:nvPr/>
            </p:nvSpPr>
            <p:spPr>
              <a:xfrm>
                <a:off x="6441282" y="461456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2" name="矩形: 圆角 1091">
                <a:extLst>
                  <a:ext uri="{FF2B5EF4-FFF2-40B4-BE49-F238E27FC236}">
                    <a16:creationId xmlns:a16="http://schemas.microsoft.com/office/drawing/2014/main" xmlns="" id="{74557CA4-7BC9-4EB6-99F5-18F328AC834A}"/>
                  </a:ext>
                </a:extLst>
              </p:cNvPr>
              <p:cNvSpPr/>
              <p:nvPr/>
            </p:nvSpPr>
            <p:spPr>
              <a:xfrm>
                <a:off x="6760369" y="461456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3" name="矩形: 圆角 1092">
                <a:extLst>
                  <a:ext uri="{FF2B5EF4-FFF2-40B4-BE49-F238E27FC236}">
                    <a16:creationId xmlns:a16="http://schemas.microsoft.com/office/drawing/2014/main" xmlns="" id="{DBB6D6C1-950C-42E9-B4DB-C69CCE3275BF}"/>
                  </a:ext>
                </a:extLst>
              </p:cNvPr>
              <p:cNvSpPr/>
              <p:nvPr/>
            </p:nvSpPr>
            <p:spPr>
              <a:xfrm>
                <a:off x="5798340" y="46150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4" name="矩形: 圆角 1093">
                <a:extLst>
                  <a:ext uri="{FF2B5EF4-FFF2-40B4-BE49-F238E27FC236}">
                    <a16:creationId xmlns:a16="http://schemas.microsoft.com/office/drawing/2014/main" xmlns="" id="{AD0CFAEF-D737-4CE8-892D-03F34586C164}"/>
                  </a:ext>
                </a:extLst>
              </p:cNvPr>
              <p:cNvSpPr/>
              <p:nvPr/>
            </p:nvSpPr>
            <p:spPr>
              <a:xfrm>
                <a:off x="6117427" y="4615036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5" name="矩形: 圆角 1094">
                <a:extLst>
                  <a:ext uri="{FF2B5EF4-FFF2-40B4-BE49-F238E27FC236}">
                    <a16:creationId xmlns:a16="http://schemas.microsoft.com/office/drawing/2014/main" xmlns="" id="{5E6618EC-293C-4873-B3F5-AC958A357896}"/>
                  </a:ext>
                </a:extLst>
              </p:cNvPr>
              <p:cNvSpPr/>
              <p:nvPr/>
            </p:nvSpPr>
            <p:spPr>
              <a:xfrm>
                <a:off x="2004020" y="463610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6" name="矩形: 圆角 1095">
                <a:extLst>
                  <a:ext uri="{FF2B5EF4-FFF2-40B4-BE49-F238E27FC236}">
                    <a16:creationId xmlns:a16="http://schemas.microsoft.com/office/drawing/2014/main" xmlns="" id="{675962F8-C4D4-4B8E-BEDF-54EE5E92A7EC}"/>
                  </a:ext>
                </a:extLst>
              </p:cNvPr>
              <p:cNvSpPr/>
              <p:nvPr/>
            </p:nvSpPr>
            <p:spPr>
              <a:xfrm>
                <a:off x="2323107" y="463610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7" name="矩形: 圆角 1096">
                <a:extLst>
                  <a:ext uri="{FF2B5EF4-FFF2-40B4-BE49-F238E27FC236}">
                    <a16:creationId xmlns:a16="http://schemas.microsoft.com/office/drawing/2014/main" xmlns="" id="{9D25565D-4964-4BAC-9617-555A26437947}"/>
                  </a:ext>
                </a:extLst>
              </p:cNvPr>
              <p:cNvSpPr/>
              <p:nvPr/>
            </p:nvSpPr>
            <p:spPr>
              <a:xfrm>
                <a:off x="2642194" y="463610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8" name="矩形: 圆角 1097">
                <a:extLst>
                  <a:ext uri="{FF2B5EF4-FFF2-40B4-BE49-F238E27FC236}">
                    <a16:creationId xmlns:a16="http://schemas.microsoft.com/office/drawing/2014/main" xmlns="" id="{9C750ADD-9D99-4D8F-9EA3-E5FF184F92F3}"/>
                  </a:ext>
                </a:extLst>
              </p:cNvPr>
              <p:cNvSpPr/>
              <p:nvPr/>
            </p:nvSpPr>
            <p:spPr>
              <a:xfrm>
                <a:off x="2961281" y="463610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9" name="矩形: 圆角 1098">
                <a:extLst>
                  <a:ext uri="{FF2B5EF4-FFF2-40B4-BE49-F238E27FC236}">
                    <a16:creationId xmlns:a16="http://schemas.microsoft.com/office/drawing/2014/main" xmlns="" id="{C020EB24-6843-411E-B2CA-648A53F51DF4}"/>
                  </a:ext>
                </a:extLst>
              </p:cNvPr>
              <p:cNvSpPr/>
              <p:nvPr/>
            </p:nvSpPr>
            <p:spPr>
              <a:xfrm>
                <a:off x="2963098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0" name="矩形: 圆角 1099">
                <a:extLst>
                  <a:ext uri="{FF2B5EF4-FFF2-40B4-BE49-F238E27FC236}">
                    <a16:creationId xmlns:a16="http://schemas.microsoft.com/office/drawing/2014/main" xmlns="" id="{72D085B5-79A4-4B9A-AA58-103494FD3C4C}"/>
                  </a:ext>
                </a:extLst>
              </p:cNvPr>
              <p:cNvSpPr/>
              <p:nvPr/>
            </p:nvSpPr>
            <p:spPr>
              <a:xfrm>
                <a:off x="3282185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1" name="矩形: 圆角 1100">
                <a:extLst>
                  <a:ext uri="{FF2B5EF4-FFF2-40B4-BE49-F238E27FC236}">
                    <a16:creationId xmlns:a16="http://schemas.microsoft.com/office/drawing/2014/main" xmlns="" id="{FAC15370-D470-4A24-A660-C02BEB3E7DD3}"/>
                  </a:ext>
                </a:extLst>
              </p:cNvPr>
              <p:cNvSpPr/>
              <p:nvPr/>
            </p:nvSpPr>
            <p:spPr>
              <a:xfrm>
                <a:off x="3601272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2" name="矩形: 圆角 1101">
                <a:extLst>
                  <a:ext uri="{FF2B5EF4-FFF2-40B4-BE49-F238E27FC236}">
                    <a16:creationId xmlns:a16="http://schemas.microsoft.com/office/drawing/2014/main" xmlns="" id="{8E0A78C3-48D8-4522-B8C9-1B072FA4CC5E}"/>
                  </a:ext>
                </a:extLst>
              </p:cNvPr>
              <p:cNvSpPr/>
              <p:nvPr/>
            </p:nvSpPr>
            <p:spPr>
              <a:xfrm>
                <a:off x="3920359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3" name="矩形: 圆角 1102">
                <a:extLst>
                  <a:ext uri="{FF2B5EF4-FFF2-40B4-BE49-F238E27FC236}">
                    <a16:creationId xmlns:a16="http://schemas.microsoft.com/office/drawing/2014/main" xmlns="" id="{78AC6A91-927D-4A13-8283-354017A7C4C4}"/>
                  </a:ext>
                </a:extLst>
              </p:cNvPr>
              <p:cNvSpPr/>
              <p:nvPr/>
            </p:nvSpPr>
            <p:spPr>
              <a:xfrm>
                <a:off x="4239446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4" name="矩形: 圆角 1103">
                <a:extLst>
                  <a:ext uri="{FF2B5EF4-FFF2-40B4-BE49-F238E27FC236}">
                    <a16:creationId xmlns:a16="http://schemas.microsoft.com/office/drawing/2014/main" xmlns="" id="{1B6085B7-BB08-47B0-9177-FD27AA9F6728}"/>
                  </a:ext>
                </a:extLst>
              </p:cNvPr>
              <p:cNvSpPr/>
              <p:nvPr/>
            </p:nvSpPr>
            <p:spPr>
              <a:xfrm>
                <a:off x="4558533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5" name="矩形: 圆角 1104">
                <a:extLst>
                  <a:ext uri="{FF2B5EF4-FFF2-40B4-BE49-F238E27FC236}">
                    <a16:creationId xmlns:a16="http://schemas.microsoft.com/office/drawing/2014/main" xmlns="" id="{1FF4389B-C7DD-4694-9CA3-1419FD11A70E}"/>
                  </a:ext>
                </a:extLst>
              </p:cNvPr>
              <p:cNvSpPr/>
              <p:nvPr/>
            </p:nvSpPr>
            <p:spPr>
              <a:xfrm>
                <a:off x="4877620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6" name="矩形: 圆角 1105">
                <a:extLst>
                  <a:ext uri="{FF2B5EF4-FFF2-40B4-BE49-F238E27FC236}">
                    <a16:creationId xmlns:a16="http://schemas.microsoft.com/office/drawing/2014/main" xmlns="" id="{3F5E6431-01D2-4269-8B62-20B88BACAB84}"/>
                  </a:ext>
                </a:extLst>
              </p:cNvPr>
              <p:cNvSpPr/>
              <p:nvPr/>
            </p:nvSpPr>
            <p:spPr>
              <a:xfrm>
                <a:off x="5196707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7" name="矩形: 圆角 1106">
                <a:extLst>
                  <a:ext uri="{FF2B5EF4-FFF2-40B4-BE49-F238E27FC236}">
                    <a16:creationId xmlns:a16="http://schemas.microsoft.com/office/drawing/2014/main" xmlns="" id="{DA591E80-05A5-4EDC-9008-10BDE631CE4E}"/>
                  </a:ext>
                </a:extLst>
              </p:cNvPr>
              <p:cNvSpPr/>
              <p:nvPr/>
            </p:nvSpPr>
            <p:spPr>
              <a:xfrm>
                <a:off x="5515794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8" name="矩形: 圆角 1107">
                <a:extLst>
                  <a:ext uri="{FF2B5EF4-FFF2-40B4-BE49-F238E27FC236}">
                    <a16:creationId xmlns:a16="http://schemas.microsoft.com/office/drawing/2014/main" xmlns="" id="{17D421E6-3ACF-4279-9CF8-256BEA89A663}"/>
                  </a:ext>
                </a:extLst>
              </p:cNvPr>
              <p:cNvSpPr/>
              <p:nvPr/>
            </p:nvSpPr>
            <p:spPr>
              <a:xfrm>
                <a:off x="5834881" y="242387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9" name="矩形: 圆角 1108">
                <a:extLst>
                  <a:ext uri="{FF2B5EF4-FFF2-40B4-BE49-F238E27FC236}">
                    <a16:creationId xmlns:a16="http://schemas.microsoft.com/office/drawing/2014/main" xmlns="" id="{69439EF0-EF2B-4729-8C99-7499D01BCB6E}"/>
                  </a:ext>
                </a:extLst>
              </p:cNvPr>
              <p:cNvSpPr/>
              <p:nvPr/>
            </p:nvSpPr>
            <p:spPr>
              <a:xfrm>
                <a:off x="3282185" y="218765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0" name="矩形: 圆角 1109">
                <a:extLst>
                  <a:ext uri="{FF2B5EF4-FFF2-40B4-BE49-F238E27FC236}">
                    <a16:creationId xmlns:a16="http://schemas.microsoft.com/office/drawing/2014/main" xmlns="" id="{73636C84-EE36-4CD3-95FC-97578BD6B3C7}"/>
                  </a:ext>
                </a:extLst>
              </p:cNvPr>
              <p:cNvSpPr/>
              <p:nvPr/>
            </p:nvSpPr>
            <p:spPr>
              <a:xfrm>
                <a:off x="3601272" y="218765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1" name="矩形: 圆角 1110">
                <a:extLst>
                  <a:ext uri="{FF2B5EF4-FFF2-40B4-BE49-F238E27FC236}">
                    <a16:creationId xmlns:a16="http://schemas.microsoft.com/office/drawing/2014/main" xmlns="" id="{285EAD8A-6CBD-4200-AEC2-DD71183EE21E}"/>
                  </a:ext>
                </a:extLst>
              </p:cNvPr>
              <p:cNvSpPr/>
              <p:nvPr/>
            </p:nvSpPr>
            <p:spPr>
              <a:xfrm>
                <a:off x="3920359" y="218765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2" name="矩形: 圆角 1111">
                <a:extLst>
                  <a:ext uri="{FF2B5EF4-FFF2-40B4-BE49-F238E27FC236}">
                    <a16:creationId xmlns:a16="http://schemas.microsoft.com/office/drawing/2014/main" xmlns="" id="{C412DA34-31E0-4235-A711-42666B30FA73}"/>
                  </a:ext>
                </a:extLst>
              </p:cNvPr>
              <p:cNvSpPr/>
              <p:nvPr/>
            </p:nvSpPr>
            <p:spPr>
              <a:xfrm>
                <a:off x="4239446" y="218765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3" name="矩形: 圆角 1112">
                <a:extLst>
                  <a:ext uri="{FF2B5EF4-FFF2-40B4-BE49-F238E27FC236}">
                    <a16:creationId xmlns:a16="http://schemas.microsoft.com/office/drawing/2014/main" xmlns="" id="{26A2A5DC-B544-4DC7-B852-CF7DAF088A28}"/>
                  </a:ext>
                </a:extLst>
              </p:cNvPr>
              <p:cNvSpPr/>
              <p:nvPr/>
            </p:nvSpPr>
            <p:spPr>
              <a:xfrm>
                <a:off x="4558533" y="218765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4" name="矩形: 圆角 1113">
                <a:extLst>
                  <a:ext uri="{FF2B5EF4-FFF2-40B4-BE49-F238E27FC236}">
                    <a16:creationId xmlns:a16="http://schemas.microsoft.com/office/drawing/2014/main" xmlns="" id="{765C29CA-0ECA-437D-B66F-0BA0FB47ADA0}"/>
                  </a:ext>
                </a:extLst>
              </p:cNvPr>
              <p:cNvSpPr/>
              <p:nvPr/>
            </p:nvSpPr>
            <p:spPr>
              <a:xfrm>
                <a:off x="4877620" y="218765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5" name="矩形: 圆角 1114">
                <a:extLst>
                  <a:ext uri="{FF2B5EF4-FFF2-40B4-BE49-F238E27FC236}">
                    <a16:creationId xmlns:a16="http://schemas.microsoft.com/office/drawing/2014/main" xmlns="" id="{5C33A469-CAD2-4AD6-9E09-0741404D45B6}"/>
                  </a:ext>
                </a:extLst>
              </p:cNvPr>
              <p:cNvSpPr/>
              <p:nvPr/>
            </p:nvSpPr>
            <p:spPr>
              <a:xfrm>
                <a:off x="5196707" y="218765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6" name="矩形: 圆角 1115">
                <a:extLst>
                  <a:ext uri="{FF2B5EF4-FFF2-40B4-BE49-F238E27FC236}">
                    <a16:creationId xmlns:a16="http://schemas.microsoft.com/office/drawing/2014/main" xmlns="" id="{2350FA6A-FB17-47E9-B6A0-DC677896E8C7}"/>
                  </a:ext>
                </a:extLst>
              </p:cNvPr>
              <p:cNvSpPr/>
              <p:nvPr/>
            </p:nvSpPr>
            <p:spPr>
              <a:xfrm>
                <a:off x="5515794" y="218765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7" name="矩形: 圆角 1116">
                <a:extLst>
                  <a:ext uri="{FF2B5EF4-FFF2-40B4-BE49-F238E27FC236}">
                    <a16:creationId xmlns:a16="http://schemas.microsoft.com/office/drawing/2014/main" xmlns="" id="{9E374D07-D5E8-4C40-B68B-32B189780730}"/>
                  </a:ext>
                </a:extLst>
              </p:cNvPr>
              <p:cNvSpPr/>
              <p:nvPr/>
            </p:nvSpPr>
            <p:spPr>
              <a:xfrm>
                <a:off x="3601272" y="193714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8" name="矩形: 圆角 1117">
                <a:extLst>
                  <a:ext uri="{FF2B5EF4-FFF2-40B4-BE49-F238E27FC236}">
                    <a16:creationId xmlns:a16="http://schemas.microsoft.com/office/drawing/2014/main" xmlns="" id="{F6CBBBAB-D978-4579-A0C6-A3307E656FE0}"/>
                  </a:ext>
                </a:extLst>
              </p:cNvPr>
              <p:cNvSpPr/>
              <p:nvPr/>
            </p:nvSpPr>
            <p:spPr>
              <a:xfrm>
                <a:off x="3920359" y="193714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9" name="矩形: 圆角 1118">
                <a:extLst>
                  <a:ext uri="{FF2B5EF4-FFF2-40B4-BE49-F238E27FC236}">
                    <a16:creationId xmlns:a16="http://schemas.microsoft.com/office/drawing/2014/main" xmlns="" id="{4C206BBD-67E6-4A53-BD0C-918F2CD74216}"/>
                  </a:ext>
                </a:extLst>
              </p:cNvPr>
              <p:cNvSpPr/>
              <p:nvPr/>
            </p:nvSpPr>
            <p:spPr>
              <a:xfrm>
                <a:off x="4239446" y="193714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0" name="矩形: 圆角 1119">
                <a:extLst>
                  <a:ext uri="{FF2B5EF4-FFF2-40B4-BE49-F238E27FC236}">
                    <a16:creationId xmlns:a16="http://schemas.microsoft.com/office/drawing/2014/main" xmlns="" id="{6F08FE7C-A2E2-4C47-A31C-2D6FA7AB2015}"/>
                  </a:ext>
                </a:extLst>
              </p:cNvPr>
              <p:cNvSpPr/>
              <p:nvPr/>
            </p:nvSpPr>
            <p:spPr>
              <a:xfrm>
                <a:off x="4558533" y="193714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1" name="矩形: 圆角 1120">
                <a:extLst>
                  <a:ext uri="{FF2B5EF4-FFF2-40B4-BE49-F238E27FC236}">
                    <a16:creationId xmlns:a16="http://schemas.microsoft.com/office/drawing/2014/main" xmlns="" id="{4BE40A62-41D0-41CE-8833-EFEA224609E3}"/>
                  </a:ext>
                </a:extLst>
              </p:cNvPr>
              <p:cNvSpPr/>
              <p:nvPr/>
            </p:nvSpPr>
            <p:spPr>
              <a:xfrm>
                <a:off x="4877620" y="193714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2" name="矩形: 圆角 1121">
                <a:extLst>
                  <a:ext uri="{FF2B5EF4-FFF2-40B4-BE49-F238E27FC236}">
                    <a16:creationId xmlns:a16="http://schemas.microsoft.com/office/drawing/2014/main" xmlns="" id="{B87BC8E4-C34E-4FF4-898D-63F0F654C232}"/>
                  </a:ext>
                </a:extLst>
              </p:cNvPr>
              <p:cNvSpPr/>
              <p:nvPr/>
            </p:nvSpPr>
            <p:spPr>
              <a:xfrm>
                <a:off x="5196707" y="193714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3" name="矩形: 圆角 1122">
                <a:extLst>
                  <a:ext uri="{FF2B5EF4-FFF2-40B4-BE49-F238E27FC236}">
                    <a16:creationId xmlns:a16="http://schemas.microsoft.com/office/drawing/2014/main" xmlns="" id="{459847F1-8CDF-4C23-A3A2-A237CC75BED8}"/>
                  </a:ext>
                </a:extLst>
              </p:cNvPr>
              <p:cNvSpPr/>
              <p:nvPr/>
            </p:nvSpPr>
            <p:spPr>
              <a:xfrm>
                <a:off x="3920359" y="170092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4" name="矩形: 圆角 1123">
                <a:extLst>
                  <a:ext uri="{FF2B5EF4-FFF2-40B4-BE49-F238E27FC236}">
                    <a16:creationId xmlns:a16="http://schemas.microsoft.com/office/drawing/2014/main" xmlns="" id="{E0797124-52D6-43F3-B1EA-78AEE427FDC3}"/>
                  </a:ext>
                </a:extLst>
              </p:cNvPr>
              <p:cNvSpPr/>
              <p:nvPr/>
            </p:nvSpPr>
            <p:spPr>
              <a:xfrm>
                <a:off x="4239446" y="170092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5" name="矩形: 圆角 1124">
                <a:extLst>
                  <a:ext uri="{FF2B5EF4-FFF2-40B4-BE49-F238E27FC236}">
                    <a16:creationId xmlns:a16="http://schemas.microsoft.com/office/drawing/2014/main" xmlns="" id="{D52E1787-0A9A-4607-9515-F6238F51C0BC}"/>
                  </a:ext>
                </a:extLst>
              </p:cNvPr>
              <p:cNvSpPr/>
              <p:nvPr/>
            </p:nvSpPr>
            <p:spPr>
              <a:xfrm>
                <a:off x="4558533" y="170092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6" name="矩形: 圆角 1125">
                <a:extLst>
                  <a:ext uri="{FF2B5EF4-FFF2-40B4-BE49-F238E27FC236}">
                    <a16:creationId xmlns:a16="http://schemas.microsoft.com/office/drawing/2014/main" xmlns="" id="{A27F1D27-9421-42CD-B396-50BA416E00E1}"/>
                  </a:ext>
                </a:extLst>
              </p:cNvPr>
              <p:cNvSpPr/>
              <p:nvPr/>
            </p:nvSpPr>
            <p:spPr>
              <a:xfrm>
                <a:off x="4877620" y="1700921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7" name="矩形: 圆角 1126">
                <a:extLst>
                  <a:ext uri="{FF2B5EF4-FFF2-40B4-BE49-F238E27FC236}">
                    <a16:creationId xmlns:a16="http://schemas.microsoft.com/office/drawing/2014/main" xmlns="" id="{CCCC6945-412F-4203-A5C0-41C5A4C57A75}"/>
                  </a:ext>
                </a:extLst>
              </p:cNvPr>
              <p:cNvSpPr/>
              <p:nvPr/>
            </p:nvSpPr>
            <p:spPr>
              <a:xfrm>
                <a:off x="2963098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8" name="矩形: 圆角 1127">
                <a:extLst>
                  <a:ext uri="{FF2B5EF4-FFF2-40B4-BE49-F238E27FC236}">
                    <a16:creationId xmlns:a16="http://schemas.microsoft.com/office/drawing/2014/main" xmlns="" id="{F975FFF3-665C-4AA1-823B-854B582A8863}"/>
                  </a:ext>
                </a:extLst>
              </p:cNvPr>
              <p:cNvSpPr/>
              <p:nvPr/>
            </p:nvSpPr>
            <p:spPr>
              <a:xfrm>
                <a:off x="3282185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9" name="矩形: 圆角 1128">
                <a:extLst>
                  <a:ext uri="{FF2B5EF4-FFF2-40B4-BE49-F238E27FC236}">
                    <a16:creationId xmlns:a16="http://schemas.microsoft.com/office/drawing/2014/main" xmlns="" id="{9ACF41AB-E851-4F49-885A-D85C80E11136}"/>
                  </a:ext>
                </a:extLst>
              </p:cNvPr>
              <p:cNvSpPr/>
              <p:nvPr/>
            </p:nvSpPr>
            <p:spPr>
              <a:xfrm>
                <a:off x="3601272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0" name="矩形: 圆角 1129">
                <a:extLst>
                  <a:ext uri="{FF2B5EF4-FFF2-40B4-BE49-F238E27FC236}">
                    <a16:creationId xmlns:a16="http://schemas.microsoft.com/office/drawing/2014/main" xmlns="" id="{46EED0C1-EE61-435A-A1D6-6618E1DCDABA}"/>
                  </a:ext>
                </a:extLst>
              </p:cNvPr>
              <p:cNvSpPr/>
              <p:nvPr/>
            </p:nvSpPr>
            <p:spPr>
              <a:xfrm>
                <a:off x="3920359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1" name="矩形: 圆角 1130">
                <a:extLst>
                  <a:ext uri="{FF2B5EF4-FFF2-40B4-BE49-F238E27FC236}">
                    <a16:creationId xmlns:a16="http://schemas.microsoft.com/office/drawing/2014/main" xmlns="" id="{E38905F7-DF23-4B55-B117-EBF2AA2A7D65}"/>
                  </a:ext>
                </a:extLst>
              </p:cNvPr>
              <p:cNvSpPr/>
              <p:nvPr/>
            </p:nvSpPr>
            <p:spPr>
              <a:xfrm>
                <a:off x="4239446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2" name="矩形: 圆角 1131">
                <a:extLst>
                  <a:ext uri="{FF2B5EF4-FFF2-40B4-BE49-F238E27FC236}">
                    <a16:creationId xmlns:a16="http://schemas.microsoft.com/office/drawing/2014/main" xmlns="" id="{DCDC81B9-FB61-4BC4-928D-A41724180714}"/>
                  </a:ext>
                </a:extLst>
              </p:cNvPr>
              <p:cNvSpPr/>
              <p:nvPr/>
            </p:nvSpPr>
            <p:spPr>
              <a:xfrm>
                <a:off x="4558533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3" name="矩形: 圆角 1132">
                <a:extLst>
                  <a:ext uri="{FF2B5EF4-FFF2-40B4-BE49-F238E27FC236}">
                    <a16:creationId xmlns:a16="http://schemas.microsoft.com/office/drawing/2014/main" xmlns="" id="{1C0B3671-023D-419B-9E3D-A5081E8F8109}"/>
                  </a:ext>
                </a:extLst>
              </p:cNvPr>
              <p:cNvSpPr/>
              <p:nvPr/>
            </p:nvSpPr>
            <p:spPr>
              <a:xfrm>
                <a:off x="4877620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4" name="矩形: 圆角 1133">
                <a:extLst>
                  <a:ext uri="{FF2B5EF4-FFF2-40B4-BE49-F238E27FC236}">
                    <a16:creationId xmlns:a16="http://schemas.microsoft.com/office/drawing/2014/main" xmlns="" id="{BFB047ED-D83B-4A56-B6FE-ED84E2884E6C}"/>
                  </a:ext>
                </a:extLst>
              </p:cNvPr>
              <p:cNvSpPr/>
              <p:nvPr/>
            </p:nvSpPr>
            <p:spPr>
              <a:xfrm>
                <a:off x="5196707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5" name="矩形: 圆角 1134">
                <a:extLst>
                  <a:ext uri="{FF2B5EF4-FFF2-40B4-BE49-F238E27FC236}">
                    <a16:creationId xmlns:a16="http://schemas.microsoft.com/office/drawing/2014/main" xmlns="" id="{EE43A27C-1C2A-410F-A7F5-F89731DBF2AE}"/>
                  </a:ext>
                </a:extLst>
              </p:cNvPr>
              <p:cNvSpPr/>
              <p:nvPr/>
            </p:nvSpPr>
            <p:spPr>
              <a:xfrm>
                <a:off x="5515794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6" name="矩形: 圆角 1135">
                <a:extLst>
                  <a:ext uri="{FF2B5EF4-FFF2-40B4-BE49-F238E27FC236}">
                    <a16:creationId xmlns:a16="http://schemas.microsoft.com/office/drawing/2014/main" xmlns="" id="{A5498602-4844-40DC-BE7D-E23F418046D6}"/>
                  </a:ext>
                </a:extLst>
              </p:cNvPr>
              <p:cNvSpPr/>
              <p:nvPr/>
            </p:nvSpPr>
            <p:spPr>
              <a:xfrm>
                <a:off x="5834881" y="2660092"/>
                <a:ext cx="185738" cy="140495"/>
              </a:xfrm>
              <a:prstGeom prst="roundRect">
                <a:avLst/>
              </a:prstGeom>
              <a:solidFill>
                <a:srgbClr val="DA2426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38" name="组合 1137">
              <a:extLst>
                <a:ext uri="{FF2B5EF4-FFF2-40B4-BE49-F238E27FC236}">
                  <a16:creationId xmlns:a16="http://schemas.microsoft.com/office/drawing/2014/main" xmlns="" id="{6498A481-752D-4F79-A12F-52F455615646}"/>
                </a:ext>
              </a:extLst>
            </p:cNvPr>
            <p:cNvGrpSpPr/>
            <p:nvPr/>
          </p:nvGrpSpPr>
          <p:grpSpPr>
            <a:xfrm>
              <a:off x="475228" y="2138604"/>
              <a:ext cx="7809548" cy="2792255"/>
              <a:chOff x="1529723" y="1966729"/>
              <a:chExt cx="7809548" cy="2792255"/>
            </a:xfrm>
          </p:grpSpPr>
          <p:sp>
            <p:nvSpPr>
              <p:cNvPr id="1139" name="矩形: 圆角 1138">
                <a:extLst>
                  <a:ext uri="{FF2B5EF4-FFF2-40B4-BE49-F238E27FC236}">
                    <a16:creationId xmlns:a16="http://schemas.microsoft.com/office/drawing/2014/main" xmlns="" id="{574238BA-4CD7-4B8B-B7BE-8AE987D7A82B}"/>
                  </a:ext>
                </a:extLst>
              </p:cNvPr>
              <p:cNvSpPr/>
              <p:nvPr/>
            </p:nvSpPr>
            <p:spPr>
              <a:xfrm>
                <a:off x="4059563" y="1966730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0" name="矩形: 圆角 1139">
                <a:extLst>
                  <a:ext uri="{FF2B5EF4-FFF2-40B4-BE49-F238E27FC236}">
                    <a16:creationId xmlns:a16="http://schemas.microsoft.com/office/drawing/2014/main" xmlns="" id="{5D4162E8-365A-4AFF-B2C2-7CCD6EAE7975}"/>
                  </a:ext>
                </a:extLst>
              </p:cNvPr>
              <p:cNvSpPr/>
              <p:nvPr/>
            </p:nvSpPr>
            <p:spPr>
              <a:xfrm>
                <a:off x="4379603" y="196672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1" name="矩形: 圆角 1140">
                <a:extLst>
                  <a:ext uri="{FF2B5EF4-FFF2-40B4-BE49-F238E27FC236}">
                    <a16:creationId xmlns:a16="http://schemas.microsoft.com/office/drawing/2014/main" xmlns="" id="{9F74FA56-645C-4129-B1A5-BC0939D1C6BE}"/>
                  </a:ext>
                </a:extLst>
              </p:cNvPr>
              <p:cNvSpPr/>
              <p:nvPr/>
            </p:nvSpPr>
            <p:spPr>
              <a:xfrm>
                <a:off x="4692023" y="244678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2" name="矩形: 圆角 1141">
                <a:extLst>
                  <a:ext uri="{FF2B5EF4-FFF2-40B4-BE49-F238E27FC236}">
                    <a16:creationId xmlns:a16="http://schemas.microsoft.com/office/drawing/2014/main" xmlns="" id="{F98DD69B-95CF-4E3F-B209-89B6C8071B8F}"/>
                  </a:ext>
                </a:extLst>
              </p:cNvPr>
              <p:cNvSpPr/>
              <p:nvPr/>
            </p:nvSpPr>
            <p:spPr>
              <a:xfrm>
                <a:off x="5012063" y="2446789"/>
                <a:ext cx="185738" cy="140495"/>
              </a:xfrm>
              <a:prstGeom prst="roundRect">
                <a:avLst/>
              </a:prstGeom>
              <a:solidFill>
                <a:srgbClr val="DA24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3" name="矩形: 圆角 1142">
                <a:extLst>
                  <a:ext uri="{FF2B5EF4-FFF2-40B4-BE49-F238E27FC236}">
                    <a16:creationId xmlns:a16="http://schemas.microsoft.com/office/drawing/2014/main" xmlns="" id="{3A39DF8D-EA98-45F2-AFE4-E2AA238B87C0}"/>
                  </a:ext>
                </a:extLst>
              </p:cNvPr>
              <p:cNvSpPr/>
              <p:nvPr/>
            </p:nvSpPr>
            <p:spPr>
              <a:xfrm>
                <a:off x="4059563" y="29268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4" name="矩形: 圆角 1143">
                <a:extLst>
                  <a:ext uri="{FF2B5EF4-FFF2-40B4-BE49-F238E27FC236}">
                    <a16:creationId xmlns:a16="http://schemas.microsoft.com/office/drawing/2014/main" xmlns="" id="{B631E3D3-9BE7-4068-8F9F-40DBDFB8B386}"/>
                  </a:ext>
                </a:extLst>
              </p:cNvPr>
              <p:cNvSpPr/>
              <p:nvPr/>
            </p:nvSpPr>
            <p:spPr>
              <a:xfrm>
                <a:off x="4379603" y="29268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5" name="矩形: 圆角 1144">
                <a:extLst>
                  <a:ext uri="{FF2B5EF4-FFF2-40B4-BE49-F238E27FC236}">
                    <a16:creationId xmlns:a16="http://schemas.microsoft.com/office/drawing/2014/main" xmlns="" id="{2EC09FBC-FE19-489F-912F-F8F8FC739310}"/>
                  </a:ext>
                </a:extLst>
              </p:cNvPr>
              <p:cNvSpPr/>
              <p:nvPr/>
            </p:nvSpPr>
            <p:spPr>
              <a:xfrm>
                <a:off x="2771783" y="3174793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6" name="矩形: 圆角 1145">
                <a:extLst>
                  <a:ext uri="{FF2B5EF4-FFF2-40B4-BE49-F238E27FC236}">
                    <a16:creationId xmlns:a16="http://schemas.microsoft.com/office/drawing/2014/main" xmlns="" id="{3D71E3A9-C290-4AE7-9502-4D70F78B3280}"/>
                  </a:ext>
                </a:extLst>
              </p:cNvPr>
              <p:cNvSpPr/>
              <p:nvPr/>
            </p:nvSpPr>
            <p:spPr>
              <a:xfrm>
                <a:off x="2482223" y="3174793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7" name="矩形: 圆角 1146">
                <a:extLst>
                  <a:ext uri="{FF2B5EF4-FFF2-40B4-BE49-F238E27FC236}">
                    <a16:creationId xmlns:a16="http://schemas.microsoft.com/office/drawing/2014/main" xmlns="" id="{EB27CE0B-B07F-4C46-97D0-596B3346F4FC}"/>
                  </a:ext>
                </a:extLst>
              </p:cNvPr>
              <p:cNvSpPr/>
              <p:nvPr/>
            </p:nvSpPr>
            <p:spPr>
              <a:xfrm>
                <a:off x="2162183" y="3429000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8" name="矩形: 圆角 1147">
                <a:extLst>
                  <a:ext uri="{FF2B5EF4-FFF2-40B4-BE49-F238E27FC236}">
                    <a16:creationId xmlns:a16="http://schemas.microsoft.com/office/drawing/2014/main" xmlns="" id="{BD32F388-D213-4400-9612-645E8F126B45}"/>
                  </a:ext>
                </a:extLst>
              </p:cNvPr>
              <p:cNvSpPr/>
              <p:nvPr/>
            </p:nvSpPr>
            <p:spPr>
              <a:xfrm>
                <a:off x="2466515" y="342899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9" name="矩形: 圆角 1148">
                <a:extLst>
                  <a:ext uri="{FF2B5EF4-FFF2-40B4-BE49-F238E27FC236}">
                    <a16:creationId xmlns:a16="http://schemas.microsoft.com/office/drawing/2014/main" xmlns="" id="{C85115A0-0CD1-4E2B-8E7A-602A566D7B8F}"/>
                  </a:ext>
                </a:extLst>
              </p:cNvPr>
              <p:cNvSpPr/>
              <p:nvPr/>
            </p:nvSpPr>
            <p:spPr>
              <a:xfrm>
                <a:off x="3747143" y="3428998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0" name="矩形: 圆角 1149">
                <a:extLst>
                  <a:ext uri="{FF2B5EF4-FFF2-40B4-BE49-F238E27FC236}">
                    <a16:creationId xmlns:a16="http://schemas.microsoft.com/office/drawing/2014/main" xmlns="" id="{F3C3DBE5-43BC-4EF5-BBCB-4E8F5AC24A1D}"/>
                  </a:ext>
                </a:extLst>
              </p:cNvPr>
              <p:cNvSpPr/>
              <p:nvPr/>
            </p:nvSpPr>
            <p:spPr>
              <a:xfrm>
                <a:off x="4059563" y="3428997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1" name="矩形: 圆角 1150">
                <a:extLst>
                  <a:ext uri="{FF2B5EF4-FFF2-40B4-BE49-F238E27FC236}">
                    <a16:creationId xmlns:a16="http://schemas.microsoft.com/office/drawing/2014/main" xmlns="" id="{FB823EBF-BD5E-4BA0-A84F-54CF1FACB870}"/>
                  </a:ext>
                </a:extLst>
              </p:cNvPr>
              <p:cNvSpPr/>
              <p:nvPr/>
            </p:nvSpPr>
            <p:spPr>
              <a:xfrm>
                <a:off x="3114683" y="366598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2" name="矩形: 圆角 1151">
                <a:extLst>
                  <a:ext uri="{FF2B5EF4-FFF2-40B4-BE49-F238E27FC236}">
                    <a16:creationId xmlns:a16="http://schemas.microsoft.com/office/drawing/2014/main" xmlns="" id="{DCF463E4-7024-45D3-A2C1-40B8E17420CB}"/>
                  </a:ext>
                </a:extLst>
              </p:cNvPr>
              <p:cNvSpPr/>
              <p:nvPr/>
            </p:nvSpPr>
            <p:spPr>
              <a:xfrm>
                <a:off x="3404243" y="3665988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3" name="矩形: 圆角 1152">
                <a:extLst>
                  <a:ext uri="{FF2B5EF4-FFF2-40B4-BE49-F238E27FC236}">
                    <a16:creationId xmlns:a16="http://schemas.microsoft.com/office/drawing/2014/main" xmlns="" id="{429D3B8E-A348-4CB9-84D0-AA116D4F0928}"/>
                  </a:ext>
                </a:extLst>
              </p:cNvPr>
              <p:cNvSpPr/>
              <p:nvPr/>
            </p:nvSpPr>
            <p:spPr>
              <a:xfrm>
                <a:off x="1529723" y="39174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4" name="矩形: 圆角 1153">
                <a:extLst>
                  <a:ext uri="{FF2B5EF4-FFF2-40B4-BE49-F238E27FC236}">
                    <a16:creationId xmlns:a16="http://schemas.microsoft.com/office/drawing/2014/main" xmlns="" id="{04C55390-C81F-40D6-8EB9-D77D39FC43F7}"/>
                  </a:ext>
                </a:extLst>
              </p:cNvPr>
              <p:cNvSpPr/>
              <p:nvPr/>
            </p:nvSpPr>
            <p:spPr>
              <a:xfrm>
                <a:off x="2162183" y="438226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5" name="矩形: 圆角 1154">
                <a:extLst>
                  <a:ext uri="{FF2B5EF4-FFF2-40B4-BE49-F238E27FC236}">
                    <a16:creationId xmlns:a16="http://schemas.microsoft.com/office/drawing/2014/main" xmlns="" id="{319CC58E-7404-4051-871B-A0EF7694679A}"/>
                  </a:ext>
                </a:extLst>
              </p:cNvPr>
              <p:cNvSpPr/>
              <p:nvPr/>
            </p:nvSpPr>
            <p:spPr>
              <a:xfrm>
                <a:off x="2466515" y="438226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6" name="矩形: 圆角 1155">
                <a:extLst>
                  <a:ext uri="{FF2B5EF4-FFF2-40B4-BE49-F238E27FC236}">
                    <a16:creationId xmlns:a16="http://schemas.microsoft.com/office/drawing/2014/main" xmlns="" id="{081BAF10-7826-420D-9B00-4744A8A58471}"/>
                  </a:ext>
                </a:extLst>
              </p:cNvPr>
              <p:cNvSpPr/>
              <p:nvPr/>
            </p:nvSpPr>
            <p:spPr>
              <a:xfrm>
                <a:off x="3087088" y="41460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7" name="矩形: 圆角 1156">
                <a:extLst>
                  <a:ext uri="{FF2B5EF4-FFF2-40B4-BE49-F238E27FC236}">
                    <a16:creationId xmlns:a16="http://schemas.microsoft.com/office/drawing/2014/main" xmlns="" id="{7A4D8B74-9EC2-49A4-88CF-1F4ED0DDC69F}"/>
                  </a:ext>
                </a:extLst>
              </p:cNvPr>
              <p:cNvSpPr/>
              <p:nvPr/>
            </p:nvSpPr>
            <p:spPr>
              <a:xfrm>
                <a:off x="3417586" y="41460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8" name="矩形: 圆角 1157">
                <a:extLst>
                  <a:ext uri="{FF2B5EF4-FFF2-40B4-BE49-F238E27FC236}">
                    <a16:creationId xmlns:a16="http://schemas.microsoft.com/office/drawing/2014/main" xmlns="" id="{E707BF41-A951-4014-85DF-85F88B7B5CD5}"/>
                  </a:ext>
                </a:extLst>
              </p:cNvPr>
              <p:cNvSpPr/>
              <p:nvPr/>
            </p:nvSpPr>
            <p:spPr>
              <a:xfrm>
                <a:off x="4990164" y="3665988"/>
                <a:ext cx="185738" cy="140495"/>
              </a:xfrm>
              <a:prstGeom prst="roundRect">
                <a:avLst/>
              </a:prstGeom>
              <a:solidFill>
                <a:srgbClr val="DA24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9" name="矩形: 圆角 1158">
                <a:extLst>
                  <a:ext uri="{FF2B5EF4-FFF2-40B4-BE49-F238E27FC236}">
                    <a16:creationId xmlns:a16="http://schemas.microsoft.com/office/drawing/2014/main" xmlns="" id="{44CB91FA-0223-4A74-975C-DC528E63BEF5}"/>
                  </a:ext>
                </a:extLst>
              </p:cNvPr>
              <p:cNvSpPr/>
              <p:nvPr/>
            </p:nvSpPr>
            <p:spPr>
              <a:xfrm>
                <a:off x="5294496" y="3665988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0" name="矩形: 圆角 1159">
                <a:extLst>
                  <a:ext uri="{FF2B5EF4-FFF2-40B4-BE49-F238E27FC236}">
                    <a16:creationId xmlns:a16="http://schemas.microsoft.com/office/drawing/2014/main" xmlns="" id="{75310B12-3454-4F82-9C72-6F8A4EA34923}"/>
                  </a:ext>
                </a:extLst>
              </p:cNvPr>
              <p:cNvSpPr/>
              <p:nvPr/>
            </p:nvSpPr>
            <p:spPr>
              <a:xfrm>
                <a:off x="5307839" y="29268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1" name="矩形: 圆角 1160">
                <a:extLst>
                  <a:ext uri="{FF2B5EF4-FFF2-40B4-BE49-F238E27FC236}">
                    <a16:creationId xmlns:a16="http://schemas.microsoft.com/office/drawing/2014/main" xmlns="" id="{2EF3E1BA-6852-49C4-BCEB-4EF2A4C9D078}"/>
                  </a:ext>
                </a:extLst>
              </p:cNvPr>
              <p:cNvSpPr/>
              <p:nvPr/>
            </p:nvSpPr>
            <p:spPr>
              <a:xfrm>
                <a:off x="5612171" y="2926849"/>
                <a:ext cx="185738" cy="140495"/>
              </a:xfrm>
              <a:prstGeom prst="roundRect">
                <a:avLst/>
              </a:prstGeom>
              <a:solidFill>
                <a:srgbClr val="DA24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2" name="矩形: 圆角 1161">
                <a:extLst>
                  <a:ext uri="{FF2B5EF4-FFF2-40B4-BE49-F238E27FC236}">
                    <a16:creationId xmlns:a16="http://schemas.microsoft.com/office/drawing/2014/main" xmlns="" id="{FEF85AB9-20F1-45BB-B184-6BD69ED1971C}"/>
                  </a:ext>
                </a:extLst>
              </p:cNvPr>
              <p:cNvSpPr/>
              <p:nvPr/>
            </p:nvSpPr>
            <p:spPr>
              <a:xfrm>
                <a:off x="7237103" y="3665988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3" name="矩形: 圆角 1162">
                <a:extLst>
                  <a:ext uri="{FF2B5EF4-FFF2-40B4-BE49-F238E27FC236}">
                    <a16:creationId xmlns:a16="http://schemas.microsoft.com/office/drawing/2014/main" xmlns="" id="{59A0F5DD-3611-40B4-83B7-9E1521A548F8}"/>
                  </a:ext>
                </a:extLst>
              </p:cNvPr>
              <p:cNvSpPr/>
              <p:nvPr/>
            </p:nvSpPr>
            <p:spPr>
              <a:xfrm>
                <a:off x="7541435" y="3665988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4" name="矩形: 圆角 1163">
                <a:extLst>
                  <a:ext uri="{FF2B5EF4-FFF2-40B4-BE49-F238E27FC236}">
                    <a16:creationId xmlns:a16="http://schemas.microsoft.com/office/drawing/2014/main" xmlns="" id="{E3B4A3C8-6B32-4F4A-BE0A-FB81BAE33E17}"/>
                  </a:ext>
                </a:extLst>
              </p:cNvPr>
              <p:cNvSpPr/>
              <p:nvPr/>
            </p:nvSpPr>
            <p:spPr>
              <a:xfrm>
                <a:off x="5657373" y="39174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5" name="矩形: 圆角 1164">
                <a:extLst>
                  <a:ext uri="{FF2B5EF4-FFF2-40B4-BE49-F238E27FC236}">
                    <a16:creationId xmlns:a16="http://schemas.microsoft.com/office/drawing/2014/main" xmlns="" id="{AEB79152-CD67-4393-A1F0-7C25B58C870E}"/>
                  </a:ext>
                </a:extLst>
              </p:cNvPr>
              <p:cNvSpPr/>
              <p:nvPr/>
            </p:nvSpPr>
            <p:spPr>
              <a:xfrm>
                <a:off x="5961705" y="39174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6" name="矩形: 圆角 1165">
                <a:extLst>
                  <a:ext uri="{FF2B5EF4-FFF2-40B4-BE49-F238E27FC236}">
                    <a16:creationId xmlns:a16="http://schemas.microsoft.com/office/drawing/2014/main" xmlns="" id="{5C8C0504-0D93-4EA6-972A-0189D521DC2E}"/>
                  </a:ext>
                </a:extLst>
              </p:cNvPr>
              <p:cNvSpPr/>
              <p:nvPr/>
            </p:nvSpPr>
            <p:spPr>
              <a:xfrm>
                <a:off x="5987423" y="41460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7" name="矩形: 圆角 1166">
                <a:extLst>
                  <a:ext uri="{FF2B5EF4-FFF2-40B4-BE49-F238E27FC236}">
                    <a16:creationId xmlns:a16="http://schemas.microsoft.com/office/drawing/2014/main" xmlns="" id="{67E5AEA3-2343-4A0E-876B-E0B40A3A8801}"/>
                  </a:ext>
                </a:extLst>
              </p:cNvPr>
              <p:cNvSpPr/>
              <p:nvPr/>
            </p:nvSpPr>
            <p:spPr>
              <a:xfrm>
                <a:off x="6291755" y="41460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8" name="矩形: 圆角 1167">
                <a:extLst>
                  <a:ext uri="{FF2B5EF4-FFF2-40B4-BE49-F238E27FC236}">
                    <a16:creationId xmlns:a16="http://schemas.microsoft.com/office/drawing/2014/main" xmlns="" id="{15D1ED27-E6FC-4006-9F0D-00FB5B65E612}"/>
                  </a:ext>
                </a:extLst>
              </p:cNvPr>
              <p:cNvSpPr/>
              <p:nvPr/>
            </p:nvSpPr>
            <p:spPr>
              <a:xfrm>
                <a:off x="6330323" y="461848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9" name="矩形: 圆角 1168">
                <a:extLst>
                  <a:ext uri="{FF2B5EF4-FFF2-40B4-BE49-F238E27FC236}">
                    <a16:creationId xmlns:a16="http://schemas.microsoft.com/office/drawing/2014/main" xmlns="" id="{F1CE7089-D9CC-4C38-8B2B-7363DFEDFF6E}"/>
                  </a:ext>
                </a:extLst>
              </p:cNvPr>
              <p:cNvSpPr/>
              <p:nvPr/>
            </p:nvSpPr>
            <p:spPr>
              <a:xfrm>
                <a:off x="6634655" y="461848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0" name="矩形: 圆角 1169">
                <a:extLst>
                  <a:ext uri="{FF2B5EF4-FFF2-40B4-BE49-F238E27FC236}">
                    <a16:creationId xmlns:a16="http://schemas.microsoft.com/office/drawing/2014/main" xmlns="" id="{8DFB6B46-07B2-445F-9D50-3803CEB9327B}"/>
                  </a:ext>
                </a:extLst>
              </p:cNvPr>
              <p:cNvSpPr/>
              <p:nvPr/>
            </p:nvSpPr>
            <p:spPr>
              <a:xfrm>
                <a:off x="6932771" y="39174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1" name="矩形: 圆角 1170">
                <a:extLst>
                  <a:ext uri="{FF2B5EF4-FFF2-40B4-BE49-F238E27FC236}">
                    <a16:creationId xmlns:a16="http://schemas.microsoft.com/office/drawing/2014/main" xmlns="" id="{2783595E-51F3-4BD6-B0A1-ABCEB50A8F6A}"/>
                  </a:ext>
                </a:extLst>
              </p:cNvPr>
              <p:cNvSpPr/>
              <p:nvPr/>
            </p:nvSpPr>
            <p:spPr>
              <a:xfrm>
                <a:off x="7237103" y="391744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2" name="矩形: 圆角 1171">
                <a:extLst>
                  <a:ext uri="{FF2B5EF4-FFF2-40B4-BE49-F238E27FC236}">
                    <a16:creationId xmlns:a16="http://schemas.microsoft.com/office/drawing/2014/main" xmlns="" id="{159BAC81-4369-4193-B56A-3DE529E5F2CA}"/>
                  </a:ext>
                </a:extLst>
              </p:cNvPr>
              <p:cNvSpPr/>
              <p:nvPr/>
            </p:nvSpPr>
            <p:spPr>
              <a:xfrm>
                <a:off x="8212463" y="3428997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3" name="矩形: 圆角 1172">
                <a:extLst>
                  <a:ext uri="{FF2B5EF4-FFF2-40B4-BE49-F238E27FC236}">
                    <a16:creationId xmlns:a16="http://schemas.microsoft.com/office/drawing/2014/main" xmlns="" id="{7599F62C-BC8B-48B0-A651-9A98468D97EF}"/>
                  </a:ext>
                </a:extLst>
              </p:cNvPr>
              <p:cNvSpPr/>
              <p:nvPr/>
            </p:nvSpPr>
            <p:spPr>
              <a:xfrm>
                <a:off x="8516795" y="3428997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4" name="矩形: 圆角 1173">
                <a:extLst>
                  <a:ext uri="{FF2B5EF4-FFF2-40B4-BE49-F238E27FC236}">
                    <a16:creationId xmlns:a16="http://schemas.microsoft.com/office/drawing/2014/main" xmlns="" id="{C93998A2-2805-4007-B8B4-A1055DC1571F}"/>
                  </a:ext>
                </a:extLst>
              </p:cNvPr>
              <p:cNvSpPr/>
              <p:nvPr/>
            </p:nvSpPr>
            <p:spPr>
              <a:xfrm>
                <a:off x="8562983" y="244678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5" name="矩形: 圆角 1174">
                <a:extLst>
                  <a:ext uri="{FF2B5EF4-FFF2-40B4-BE49-F238E27FC236}">
                    <a16:creationId xmlns:a16="http://schemas.microsoft.com/office/drawing/2014/main" xmlns="" id="{785ACD7C-FF7B-4F98-8C3D-184A81033BB8}"/>
                  </a:ext>
                </a:extLst>
              </p:cNvPr>
              <p:cNvSpPr/>
              <p:nvPr/>
            </p:nvSpPr>
            <p:spPr>
              <a:xfrm>
                <a:off x="8867315" y="2446789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6" name="矩形: 圆角 1175">
                <a:extLst>
                  <a:ext uri="{FF2B5EF4-FFF2-40B4-BE49-F238E27FC236}">
                    <a16:creationId xmlns:a16="http://schemas.microsoft.com/office/drawing/2014/main" xmlns="" id="{82F6640A-2832-47E5-8040-CE03BAFECF17}"/>
                  </a:ext>
                </a:extLst>
              </p:cNvPr>
              <p:cNvSpPr/>
              <p:nvPr/>
            </p:nvSpPr>
            <p:spPr>
              <a:xfrm>
                <a:off x="7908131" y="2696344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7" name="矩形: 圆角 1176">
                <a:extLst>
                  <a:ext uri="{FF2B5EF4-FFF2-40B4-BE49-F238E27FC236}">
                    <a16:creationId xmlns:a16="http://schemas.microsoft.com/office/drawing/2014/main" xmlns="" id="{A9F3C383-5671-4068-ACC5-8387EA474D70}"/>
                  </a:ext>
                </a:extLst>
              </p:cNvPr>
              <p:cNvSpPr/>
              <p:nvPr/>
            </p:nvSpPr>
            <p:spPr>
              <a:xfrm>
                <a:off x="8212463" y="2696344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8" name="矩形: 圆角 1177">
                <a:extLst>
                  <a:ext uri="{FF2B5EF4-FFF2-40B4-BE49-F238E27FC236}">
                    <a16:creationId xmlns:a16="http://schemas.microsoft.com/office/drawing/2014/main" xmlns="" id="{06868193-1138-48C2-88D6-3D089608EE6F}"/>
                  </a:ext>
                </a:extLst>
              </p:cNvPr>
              <p:cNvSpPr/>
              <p:nvPr/>
            </p:nvSpPr>
            <p:spPr>
              <a:xfrm>
                <a:off x="7241406" y="2201044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9" name="矩形: 圆角 1178">
                <a:extLst>
                  <a:ext uri="{FF2B5EF4-FFF2-40B4-BE49-F238E27FC236}">
                    <a16:creationId xmlns:a16="http://schemas.microsoft.com/office/drawing/2014/main" xmlns="" id="{B926C5F8-862C-4145-85E1-D2BFC1B1EFF6}"/>
                  </a:ext>
                </a:extLst>
              </p:cNvPr>
              <p:cNvSpPr/>
              <p:nvPr/>
            </p:nvSpPr>
            <p:spPr>
              <a:xfrm>
                <a:off x="7545738" y="2201044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0" name="矩形: 圆角 1179">
                <a:extLst>
                  <a:ext uri="{FF2B5EF4-FFF2-40B4-BE49-F238E27FC236}">
                    <a16:creationId xmlns:a16="http://schemas.microsoft.com/office/drawing/2014/main" xmlns="" id="{2AA14948-0137-4865-A9ED-20C2A49B483D}"/>
                  </a:ext>
                </a:extLst>
              </p:cNvPr>
              <p:cNvSpPr/>
              <p:nvPr/>
            </p:nvSpPr>
            <p:spPr>
              <a:xfrm>
                <a:off x="6330323" y="3174793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1" name="矩形: 圆角 1180">
                <a:extLst>
                  <a:ext uri="{FF2B5EF4-FFF2-40B4-BE49-F238E27FC236}">
                    <a16:creationId xmlns:a16="http://schemas.microsoft.com/office/drawing/2014/main" xmlns="" id="{F929AF05-5323-4BC4-84F7-488E9C3C419C}"/>
                  </a:ext>
                </a:extLst>
              </p:cNvPr>
              <p:cNvSpPr/>
              <p:nvPr/>
            </p:nvSpPr>
            <p:spPr>
              <a:xfrm>
                <a:off x="6634655" y="3174793"/>
                <a:ext cx="185738" cy="140495"/>
              </a:xfrm>
              <a:prstGeom prst="roundRect">
                <a:avLst/>
              </a:prstGeom>
              <a:solidFill>
                <a:srgbClr val="DA24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2" name="矩形: 圆角 1181">
                <a:extLst>
                  <a:ext uri="{FF2B5EF4-FFF2-40B4-BE49-F238E27FC236}">
                    <a16:creationId xmlns:a16="http://schemas.microsoft.com/office/drawing/2014/main" xmlns="" id="{EF3001AB-6D14-407B-9F7B-B1572C8DB84F}"/>
                  </a:ext>
                </a:extLst>
              </p:cNvPr>
              <p:cNvSpPr/>
              <p:nvPr/>
            </p:nvSpPr>
            <p:spPr>
              <a:xfrm>
                <a:off x="9153533" y="2696344"/>
                <a:ext cx="185738" cy="140495"/>
              </a:xfrm>
              <a:prstGeom prst="roundRect">
                <a:avLst/>
              </a:prstGeom>
              <a:solidFill>
                <a:srgbClr val="DA242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3" name="矩形: 圆角 1182">
                <a:extLst>
                  <a:ext uri="{FF2B5EF4-FFF2-40B4-BE49-F238E27FC236}">
                    <a16:creationId xmlns:a16="http://schemas.microsoft.com/office/drawing/2014/main" xmlns="" id="{CED2F3D7-ACA2-4C3E-87A2-FAE537B71AFE}"/>
                  </a:ext>
                </a:extLst>
              </p:cNvPr>
              <p:cNvSpPr/>
              <p:nvPr/>
            </p:nvSpPr>
            <p:spPr>
              <a:xfrm>
                <a:off x="7908131" y="3165856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4" name="矩形: 圆角 1183">
                <a:extLst>
                  <a:ext uri="{FF2B5EF4-FFF2-40B4-BE49-F238E27FC236}">
                    <a16:creationId xmlns:a16="http://schemas.microsoft.com/office/drawing/2014/main" xmlns="" id="{1279E4E9-FAE9-4979-985F-AEBB0AC25417}"/>
                  </a:ext>
                </a:extLst>
              </p:cNvPr>
              <p:cNvSpPr/>
              <p:nvPr/>
            </p:nvSpPr>
            <p:spPr>
              <a:xfrm>
                <a:off x="6291755" y="3428997"/>
                <a:ext cx="185738" cy="140495"/>
              </a:xfrm>
              <a:prstGeom prst="roundRect">
                <a:avLst/>
              </a:prstGeom>
              <a:solidFill>
                <a:srgbClr val="DA2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91" name="文本框 1190">
            <a:extLst>
              <a:ext uri="{FF2B5EF4-FFF2-40B4-BE49-F238E27FC236}">
                <a16:creationId xmlns:a16="http://schemas.microsoft.com/office/drawing/2014/main" xmlns="" id="{2903351E-5D75-428E-8EE8-F39EC912960B}"/>
              </a:ext>
            </a:extLst>
          </p:cNvPr>
          <p:cNvSpPr txBox="1"/>
          <p:nvPr/>
        </p:nvSpPr>
        <p:spPr>
          <a:xfrm>
            <a:off x="44777" y="42532"/>
            <a:ext cx="4653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Bot Components</a:t>
            </a:r>
            <a:r>
              <a:rPr lang="en-US" altLang="zh-CN" sz="40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 </a:t>
            </a:r>
            <a:endParaRPr lang="zh-CN" altLang="en-US" sz="4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193" name="Group 912">
            <a:extLst>
              <a:ext uri="{FF2B5EF4-FFF2-40B4-BE49-F238E27FC236}">
                <a16:creationId xmlns:a16="http://schemas.microsoft.com/office/drawing/2014/main" xmlns="" id="{00D96AAF-61B8-4A65-B085-F6D43AC820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41183" y="80600"/>
            <a:ext cx="876048" cy="843647"/>
            <a:chOff x="2880" y="314"/>
            <a:chExt cx="730" cy="703"/>
          </a:xfrm>
          <a:solidFill>
            <a:schemeClr val="bg1"/>
          </a:solidFill>
        </p:grpSpPr>
        <p:sp>
          <p:nvSpPr>
            <p:cNvPr id="1195" name="Freeform 913">
              <a:extLst>
                <a:ext uri="{FF2B5EF4-FFF2-40B4-BE49-F238E27FC236}">
                  <a16:creationId xmlns:a16="http://schemas.microsoft.com/office/drawing/2014/main" xmlns="" id="{AFF9ABCB-EA9C-43C4-AE8D-62253B0776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26" y="550"/>
              <a:ext cx="242" cy="245"/>
            </a:xfrm>
            <a:custGeom>
              <a:avLst/>
              <a:gdLst>
                <a:gd name="T0" fmla="*/ 87 w 120"/>
                <a:gd name="T1" fmla="*/ 6 h 121"/>
                <a:gd name="T2" fmla="*/ 114 w 120"/>
                <a:gd name="T3" fmla="*/ 33 h 121"/>
                <a:gd name="T4" fmla="*/ 114 w 120"/>
                <a:gd name="T5" fmla="*/ 87 h 121"/>
                <a:gd name="T6" fmla="*/ 87 w 120"/>
                <a:gd name="T7" fmla="*/ 115 h 121"/>
                <a:gd name="T8" fmla="*/ 33 w 120"/>
                <a:gd name="T9" fmla="*/ 115 h 121"/>
                <a:gd name="T10" fmla="*/ 6 w 120"/>
                <a:gd name="T11" fmla="*/ 87 h 121"/>
                <a:gd name="T12" fmla="*/ 6 w 120"/>
                <a:gd name="T13" fmla="*/ 33 h 121"/>
                <a:gd name="T14" fmla="*/ 33 w 120"/>
                <a:gd name="T15" fmla="*/ 5 h 121"/>
                <a:gd name="T16" fmla="*/ 87 w 120"/>
                <a:gd name="T17" fmla="*/ 5 h 121"/>
                <a:gd name="T18" fmla="*/ 87 w 120"/>
                <a:gd name="T19" fmla="*/ 0 h 121"/>
                <a:gd name="T20" fmla="*/ 33 w 120"/>
                <a:gd name="T21" fmla="*/ 0 h 121"/>
                <a:gd name="T22" fmla="*/ 0 w 120"/>
                <a:gd name="T23" fmla="*/ 33 h 121"/>
                <a:gd name="T24" fmla="*/ 0 w 120"/>
                <a:gd name="T25" fmla="*/ 87 h 121"/>
                <a:gd name="T26" fmla="*/ 33 w 120"/>
                <a:gd name="T27" fmla="*/ 121 h 121"/>
                <a:gd name="T28" fmla="*/ 87 w 120"/>
                <a:gd name="T29" fmla="*/ 121 h 121"/>
                <a:gd name="T30" fmla="*/ 120 w 120"/>
                <a:gd name="T31" fmla="*/ 87 h 121"/>
                <a:gd name="T32" fmla="*/ 120 w 120"/>
                <a:gd name="T33" fmla="*/ 33 h 121"/>
                <a:gd name="T34" fmla="*/ 87 w 120"/>
                <a:gd name="T3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1">
                  <a:moveTo>
                    <a:pt x="87" y="6"/>
                  </a:moveTo>
                  <a:cubicBezTo>
                    <a:pt x="102" y="6"/>
                    <a:pt x="114" y="18"/>
                    <a:pt x="114" y="33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4" y="102"/>
                    <a:pt x="102" y="115"/>
                    <a:pt x="87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18" y="115"/>
                    <a:pt x="6" y="102"/>
                    <a:pt x="6" y="8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18"/>
                    <a:pt x="18" y="5"/>
                    <a:pt x="33" y="5"/>
                  </a:cubicBezTo>
                  <a:cubicBezTo>
                    <a:pt x="87" y="5"/>
                    <a:pt x="87" y="5"/>
                    <a:pt x="87" y="5"/>
                  </a:cubicBezTo>
                  <a:moveTo>
                    <a:pt x="8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5"/>
                    <a:pt x="14" y="121"/>
                    <a:pt x="33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105" y="121"/>
                    <a:pt x="120" y="106"/>
                    <a:pt x="120" y="87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15"/>
                    <a:pt x="105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914">
              <a:extLst>
                <a:ext uri="{FF2B5EF4-FFF2-40B4-BE49-F238E27FC236}">
                  <a16:creationId xmlns:a16="http://schemas.microsoft.com/office/drawing/2014/main" xmlns="" id="{3101935E-25E0-4118-8C05-0E801E61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4" y="589"/>
              <a:ext cx="166" cy="165"/>
            </a:xfrm>
            <a:custGeom>
              <a:avLst/>
              <a:gdLst>
                <a:gd name="T0" fmla="*/ 60 w 82"/>
                <a:gd name="T1" fmla="*/ 4 h 82"/>
                <a:gd name="T2" fmla="*/ 78 w 82"/>
                <a:gd name="T3" fmla="*/ 22 h 82"/>
                <a:gd name="T4" fmla="*/ 78 w 82"/>
                <a:gd name="T5" fmla="*/ 60 h 82"/>
                <a:gd name="T6" fmla="*/ 60 w 82"/>
                <a:gd name="T7" fmla="*/ 78 h 82"/>
                <a:gd name="T8" fmla="*/ 22 w 82"/>
                <a:gd name="T9" fmla="*/ 78 h 82"/>
                <a:gd name="T10" fmla="*/ 4 w 82"/>
                <a:gd name="T11" fmla="*/ 60 h 82"/>
                <a:gd name="T12" fmla="*/ 4 w 82"/>
                <a:gd name="T13" fmla="*/ 22 h 82"/>
                <a:gd name="T14" fmla="*/ 22 w 82"/>
                <a:gd name="T15" fmla="*/ 4 h 82"/>
                <a:gd name="T16" fmla="*/ 60 w 82"/>
                <a:gd name="T17" fmla="*/ 4 h 82"/>
                <a:gd name="T18" fmla="*/ 60 w 82"/>
                <a:gd name="T19" fmla="*/ 0 h 82"/>
                <a:gd name="T20" fmla="*/ 22 w 82"/>
                <a:gd name="T21" fmla="*/ 0 h 82"/>
                <a:gd name="T22" fmla="*/ 0 w 82"/>
                <a:gd name="T23" fmla="*/ 22 h 82"/>
                <a:gd name="T24" fmla="*/ 0 w 82"/>
                <a:gd name="T25" fmla="*/ 60 h 82"/>
                <a:gd name="T26" fmla="*/ 22 w 82"/>
                <a:gd name="T27" fmla="*/ 82 h 82"/>
                <a:gd name="T28" fmla="*/ 60 w 82"/>
                <a:gd name="T29" fmla="*/ 82 h 82"/>
                <a:gd name="T30" fmla="*/ 82 w 82"/>
                <a:gd name="T31" fmla="*/ 60 h 82"/>
                <a:gd name="T32" fmla="*/ 82 w 82"/>
                <a:gd name="T33" fmla="*/ 22 h 82"/>
                <a:gd name="T34" fmla="*/ 60 w 82"/>
                <a:gd name="T3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82">
                  <a:moveTo>
                    <a:pt x="60" y="4"/>
                  </a:moveTo>
                  <a:cubicBezTo>
                    <a:pt x="70" y="4"/>
                    <a:pt x="78" y="12"/>
                    <a:pt x="78" y="22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70"/>
                    <a:pt x="70" y="78"/>
                    <a:pt x="60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12" y="78"/>
                    <a:pt x="4" y="70"/>
                    <a:pt x="4" y="6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12"/>
                    <a:pt x="12" y="4"/>
                    <a:pt x="22" y="4"/>
                  </a:cubicBezTo>
                  <a:cubicBezTo>
                    <a:pt x="60" y="4"/>
                    <a:pt x="60" y="4"/>
                    <a:pt x="60" y="4"/>
                  </a:cubicBezTo>
                  <a:moveTo>
                    <a:pt x="6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2"/>
                    <a:pt x="10" y="82"/>
                    <a:pt x="22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72" y="82"/>
                    <a:pt x="82" y="72"/>
                    <a:pt x="82" y="60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10"/>
                    <a:pt x="72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7" name="Oval 915">
              <a:extLst>
                <a:ext uri="{FF2B5EF4-FFF2-40B4-BE49-F238E27FC236}">
                  <a16:creationId xmlns:a16="http://schemas.microsoft.com/office/drawing/2014/main" xmlns="" id="{1E32DE4A-615B-4397-9271-319B74BD5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0" y="613"/>
              <a:ext cx="15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Oval 916">
              <a:extLst>
                <a:ext uri="{FF2B5EF4-FFF2-40B4-BE49-F238E27FC236}">
                  <a16:creationId xmlns:a16="http://schemas.microsoft.com/office/drawing/2014/main" xmlns="" id="{CE034DDF-88F5-45EF-B039-123ED9076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1" y="613"/>
              <a:ext cx="14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Oval 917">
              <a:extLst>
                <a:ext uri="{FF2B5EF4-FFF2-40B4-BE49-F238E27FC236}">
                  <a16:creationId xmlns:a16="http://schemas.microsoft.com/office/drawing/2014/main" xmlns="" id="{C0FF4185-1ED9-42B4-86AF-FC66BDD60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1" y="714"/>
              <a:ext cx="14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Oval 918">
              <a:extLst>
                <a:ext uri="{FF2B5EF4-FFF2-40B4-BE49-F238E27FC236}">
                  <a16:creationId xmlns:a16="http://schemas.microsoft.com/office/drawing/2014/main" xmlns="" id="{ACE4FEEA-9D04-46C3-BC30-18904E08B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0" y="714"/>
              <a:ext cx="15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919">
              <a:extLst>
                <a:ext uri="{FF2B5EF4-FFF2-40B4-BE49-F238E27FC236}">
                  <a16:creationId xmlns:a16="http://schemas.microsoft.com/office/drawing/2014/main" xmlns="" id="{01B311F1-8DF5-4461-BA22-418942BBA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3" y="540"/>
              <a:ext cx="28" cy="16"/>
            </a:xfrm>
            <a:custGeom>
              <a:avLst/>
              <a:gdLst>
                <a:gd name="T0" fmla="*/ 13 w 14"/>
                <a:gd name="T1" fmla="*/ 8 h 8"/>
                <a:gd name="T2" fmla="*/ 2 w 14"/>
                <a:gd name="T3" fmla="*/ 8 h 8"/>
                <a:gd name="T4" fmla="*/ 0 w 14"/>
                <a:gd name="T5" fmla="*/ 7 h 8"/>
                <a:gd name="T6" fmla="*/ 0 w 14"/>
                <a:gd name="T7" fmla="*/ 2 h 8"/>
                <a:gd name="T8" fmla="*/ 2 w 14"/>
                <a:gd name="T9" fmla="*/ 0 h 8"/>
                <a:gd name="T10" fmla="*/ 13 w 14"/>
                <a:gd name="T11" fmla="*/ 0 h 8"/>
                <a:gd name="T12" fmla="*/ 14 w 14"/>
                <a:gd name="T13" fmla="*/ 2 h 8"/>
                <a:gd name="T14" fmla="*/ 14 w 14"/>
                <a:gd name="T15" fmla="*/ 7 h 8"/>
                <a:gd name="T16" fmla="*/ 13 w 14"/>
                <a:gd name="T17" fmla="*/ 8 h 8"/>
                <a:gd name="T18" fmla="*/ 3 w 14"/>
                <a:gd name="T19" fmla="*/ 5 h 8"/>
                <a:gd name="T20" fmla="*/ 11 w 14"/>
                <a:gd name="T21" fmla="*/ 5 h 8"/>
                <a:gd name="T22" fmla="*/ 11 w 14"/>
                <a:gd name="T23" fmla="*/ 4 h 8"/>
                <a:gd name="T24" fmla="*/ 3 w 14"/>
                <a:gd name="T25" fmla="*/ 4 h 8"/>
                <a:gd name="T26" fmla="*/ 3 w 1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3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3" y="8"/>
                    <a:pt x="13" y="8"/>
                  </a:cubicBezTo>
                  <a:close/>
                  <a:moveTo>
                    <a:pt x="3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920">
              <a:extLst>
                <a:ext uri="{FF2B5EF4-FFF2-40B4-BE49-F238E27FC236}">
                  <a16:creationId xmlns:a16="http://schemas.microsoft.com/office/drawing/2014/main" xmlns="" id="{3F429B22-D0CB-46A0-A3C0-FB0692421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5" y="540"/>
              <a:ext cx="29" cy="16"/>
            </a:xfrm>
            <a:custGeom>
              <a:avLst/>
              <a:gdLst>
                <a:gd name="T0" fmla="*/ 12 w 14"/>
                <a:gd name="T1" fmla="*/ 8 h 8"/>
                <a:gd name="T2" fmla="*/ 2 w 14"/>
                <a:gd name="T3" fmla="*/ 8 h 8"/>
                <a:gd name="T4" fmla="*/ 0 w 14"/>
                <a:gd name="T5" fmla="*/ 7 h 8"/>
                <a:gd name="T6" fmla="*/ 0 w 14"/>
                <a:gd name="T7" fmla="*/ 2 h 8"/>
                <a:gd name="T8" fmla="*/ 2 w 14"/>
                <a:gd name="T9" fmla="*/ 0 h 8"/>
                <a:gd name="T10" fmla="*/ 12 w 14"/>
                <a:gd name="T11" fmla="*/ 0 h 8"/>
                <a:gd name="T12" fmla="*/ 14 w 14"/>
                <a:gd name="T13" fmla="*/ 2 h 8"/>
                <a:gd name="T14" fmla="*/ 14 w 14"/>
                <a:gd name="T15" fmla="*/ 7 h 8"/>
                <a:gd name="T16" fmla="*/ 12 w 14"/>
                <a:gd name="T17" fmla="*/ 8 h 8"/>
                <a:gd name="T18" fmla="*/ 3 w 14"/>
                <a:gd name="T19" fmla="*/ 5 h 8"/>
                <a:gd name="T20" fmla="*/ 11 w 14"/>
                <a:gd name="T21" fmla="*/ 5 h 8"/>
                <a:gd name="T22" fmla="*/ 11 w 14"/>
                <a:gd name="T23" fmla="*/ 4 h 8"/>
                <a:gd name="T24" fmla="*/ 3 w 14"/>
                <a:gd name="T25" fmla="*/ 4 h 8"/>
                <a:gd name="T26" fmla="*/ 3 w 1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2" y="8"/>
                  </a:cubicBezTo>
                  <a:close/>
                  <a:moveTo>
                    <a:pt x="3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921">
              <a:extLst>
                <a:ext uri="{FF2B5EF4-FFF2-40B4-BE49-F238E27FC236}">
                  <a16:creationId xmlns:a16="http://schemas.microsoft.com/office/drawing/2014/main" xmlns="" id="{20CA22E9-3862-4CD9-B555-D0B105B86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0" y="540"/>
              <a:ext cx="29" cy="16"/>
            </a:xfrm>
            <a:custGeom>
              <a:avLst/>
              <a:gdLst>
                <a:gd name="T0" fmla="*/ 12 w 14"/>
                <a:gd name="T1" fmla="*/ 8 h 8"/>
                <a:gd name="T2" fmla="*/ 2 w 14"/>
                <a:gd name="T3" fmla="*/ 8 h 8"/>
                <a:gd name="T4" fmla="*/ 0 w 14"/>
                <a:gd name="T5" fmla="*/ 7 h 8"/>
                <a:gd name="T6" fmla="*/ 0 w 14"/>
                <a:gd name="T7" fmla="*/ 2 h 8"/>
                <a:gd name="T8" fmla="*/ 2 w 14"/>
                <a:gd name="T9" fmla="*/ 0 h 8"/>
                <a:gd name="T10" fmla="*/ 12 w 14"/>
                <a:gd name="T11" fmla="*/ 0 h 8"/>
                <a:gd name="T12" fmla="*/ 14 w 14"/>
                <a:gd name="T13" fmla="*/ 2 h 8"/>
                <a:gd name="T14" fmla="*/ 14 w 14"/>
                <a:gd name="T15" fmla="*/ 7 h 8"/>
                <a:gd name="T16" fmla="*/ 12 w 14"/>
                <a:gd name="T17" fmla="*/ 8 h 8"/>
                <a:gd name="T18" fmla="*/ 3 w 14"/>
                <a:gd name="T19" fmla="*/ 5 h 8"/>
                <a:gd name="T20" fmla="*/ 10 w 14"/>
                <a:gd name="T21" fmla="*/ 5 h 8"/>
                <a:gd name="T22" fmla="*/ 10 w 14"/>
                <a:gd name="T23" fmla="*/ 4 h 8"/>
                <a:gd name="T24" fmla="*/ 3 w 14"/>
                <a:gd name="T25" fmla="*/ 4 h 8"/>
                <a:gd name="T26" fmla="*/ 3 w 1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3" y="8"/>
                    <a:pt x="12" y="8"/>
                  </a:cubicBezTo>
                  <a:close/>
                  <a:moveTo>
                    <a:pt x="3" y="5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922">
              <a:extLst>
                <a:ext uri="{FF2B5EF4-FFF2-40B4-BE49-F238E27FC236}">
                  <a16:creationId xmlns:a16="http://schemas.microsoft.com/office/drawing/2014/main" xmlns="" id="{C4CB32ED-F315-4C5B-83E2-D1A4A60CE3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3" y="540"/>
              <a:ext cx="28" cy="16"/>
            </a:xfrm>
            <a:custGeom>
              <a:avLst/>
              <a:gdLst>
                <a:gd name="T0" fmla="*/ 12 w 14"/>
                <a:gd name="T1" fmla="*/ 8 h 8"/>
                <a:gd name="T2" fmla="*/ 1 w 14"/>
                <a:gd name="T3" fmla="*/ 8 h 8"/>
                <a:gd name="T4" fmla="*/ 0 w 14"/>
                <a:gd name="T5" fmla="*/ 7 h 8"/>
                <a:gd name="T6" fmla="*/ 0 w 14"/>
                <a:gd name="T7" fmla="*/ 2 h 8"/>
                <a:gd name="T8" fmla="*/ 1 w 14"/>
                <a:gd name="T9" fmla="*/ 0 h 8"/>
                <a:gd name="T10" fmla="*/ 12 w 14"/>
                <a:gd name="T11" fmla="*/ 0 h 8"/>
                <a:gd name="T12" fmla="*/ 14 w 14"/>
                <a:gd name="T13" fmla="*/ 2 h 8"/>
                <a:gd name="T14" fmla="*/ 14 w 14"/>
                <a:gd name="T15" fmla="*/ 7 h 8"/>
                <a:gd name="T16" fmla="*/ 12 w 14"/>
                <a:gd name="T17" fmla="*/ 8 h 8"/>
                <a:gd name="T18" fmla="*/ 2 w 14"/>
                <a:gd name="T19" fmla="*/ 5 h 8"/>
                <a:gd name="T20" fmla="*/ 10 w 14"/>
                <a:gd name="T21" fmla="*/ 5 h 8"/>
                <a:gd name="T22" fmla="*/ 10 w 14"/>
                <a:gd name="T23" fmla="*/ 4 h 8"/>
                <a:gd name="T24" fmla="*/ 2 w 14"/>
                <a:gd name="T25" fmla="*/ 4 h 8"/>
                <a:gd name="T26" fmla="*/ 2 w 1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3" y="8"/>
                    <a:pt x="12" y="8"/>
                  </a:cubicBezTo>
                  <a:close/>
                  <a:moveTo>
                    <a:pt x="2" y="5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923">
              <a:extLst>
                <a:ext uri="{FF2B5EF4-FFF2-40B4-BE49-F238E27FC236}">
                  <a16:creationId xmlns:a16="http://schemas.microsoft.com/office/drawing/2014/main" xmlns="" id="{8EECFED3-8731-4795-87B5-D179F5AB3E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" y="540"/>
              <a:ext cx="28" cy="16"/>
            </a:xfrm>
            <a:custGeom>
              <a:avLst/>
              <a:gdLst>
                <a:gd name="T0" fmla="*/ 13 w 14"/>
                <a:gd name="T1" fmla="*/ 8 h 8"/>
                <a:gd name="T2" fmla="*/ 2 w 14"/>
                <a:gd name="T3" fmla="*/ 8 h 8"/>
                <a:gd name="T4" fmla="*/ 0 w 14"/>
                <a:gd name="T5" fmla="*/ 7 h 8"/>
                <a:gd name="T6" fmla="*/ 0 w 14"/>
                <a:gd name="T7" fmla="*/ 2 h 8"/>
                <a:gd name="T8" fmla="*/ 2 w 14"/>
                <a:gd name="T9" fmla="*/ 0 h 8"/>
                <a:gd name="T10" fmla="*/ 13 w 14"/>
                <a:gd name="T11" fmla="*/ 0 h 8"/>
                <a:gd name="T12" fmla="*/ 14 w 14"/>
                <a:gd name="T13" fmla="*/ 2 h 8"/>
                <a:gd name="T14" fmla="*/ 14 w 14"/>
                <a:gd name="T15" fmla="*/ 7 h 8"/>
                <a:gd name="T16" fmla="*/ 13 w 14"/>
                <a:gd name="T17" fmla="*/ 8 h 8"/>
                <a:gd name="T18" fmla="*/ 4 w 14"/>
                <a:gd name="T19" fmla="*/ 5 h 8"/>
                <a:gd name="T20" fmla="*/ 11 w 14"/>
                <a:gd name="T21" fmla="*/ 5 h 8"/>
                <a:gd name="T22" fmla="*/ 11 w 14"/>
                <a:gd name="T23" fmla="*/ 4 h 8"/>
                <a:gd name="T24" fmla="*/ 4 w 14"/>
                <a:gd name="T25" fmla="*/ 4 h 8"/>
                <a:gd name="T26" fmla="*/ 4 w 1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3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lose/>
                  <a:moveTo>
                    <a:pt x="4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924">
              <a:extLst>
                <a:ext uri="{FF2B5EF4-FFF2-40B4-BE49-F238E27FC236}">
                  <a16:creationId xmlns:a16="http://schemas.microsoft.com/office/drawing/2014/main" xmlns="" id="{78AF4E60-B06C-41DF-AF7F-5437BBACC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3" y="787"/>
              <a:ext cx="28" cy="16"/>
            </a:xfrm>
            <a:custGeom>
              <a:avLst/>
              <a:gdLst>
                <a:gd name="T0" fmla="*/ 13 w 14"/>
                <a:gd name="T1" fmla="*/ 8 h 8"/>
                <a:gd name="T2" fmla="*/ 2 w 14"/>
                <a:gd name="T3" fmla="*/ 8 h 8"/>
                <a:gd name="T4" fmla="*/ 0 w 14"/>
                <a:gd name="T5" fmla="*/ 6 h 8"/>
                <a:gd name="T6" fmla="*/ 0 w 14"/>
                <a:gd name="T7" fmla="*/ 1 h 8"/>
                <a:gd name="T8" fmla="*/ 2 w 14"/>
                <a:gd name="T9" fmla="*/ 0 h 8"/>
                <a:gd name="T10" fmla="*/ 13 w 14"/>
                <a:gd name="T11" fmla="*/ 0 h 8"/>
                <a:gd name="T12" fmla="*/ 14 w 14"/>
                <a:gd name="T13" fmla="*/ 1 h 8"/>
                <a:gd name="T14" fmla="*/ 14 w 14"/>
                <a:gd name="T15" fmla="*/ 6 h 8"/>
                <a:gd name="T16" fmla="*/ 13 w 14"/>
                <a:gd name="T17" fmla="*/ 8 h 8"/>
                <a:gd name="T18" fmla="*/ 3 w 14"/>
                <a:gd name="T19" fmla="*/ 4 h 8"/>
                <a:gd name="T20" fmla="*/ 11 w 14"/>
                <a:gd name="T21" fmla="*/ 4 h 8"/>
                <a:gd name="T22" fmla="*/ 11 w 14"/>
                <a:gd name="T23" fmla="*/ 3 h 8"/>
                <a:gd name="T24" fmla="*/ 3 w 14"/>
                <a:gd name="T25" fmla="*/ 3 h 8"/>
                <a:gd name="T26" fmla="*/ 3 w 14"/>
                <a:gd name="T2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3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8"/>
                    <a:pt x="13" y="8"/>
                  </a:cubicBezTo>
                  <a:close/>
                  <a:moveTo>
                    <a:pt x="3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925">
              <a:extLst>
                <a:ext uri="{FF2B5EF4-FFF2-40B4-BE49-F238E27FC236}">
                  <a16:creationId xmlns:a16="http://schemas.microsoft.com/office/drawing/2014/main" xmlns="" id="{3C274B94-298C-4D1D-85C3-9BCBB9B8C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5" y="787"/>
              <a:ext cx="29" cy="16"/>
            </a:xfrm>
            <a:custGeom>
              <a:avLst/>
              <a:gdLst>
                <a:gd name="T0" fmla="*/ 12 w 14"/>
                <a:gd name="T1" fmla="*/ 8 h 8"/>
                <a:gd name="T2" fmla="*/ 2 w 14"/>
                <a:gd name="T3" fmla="*/ 8 h 8"/>
                <a:gd name="T4" fmla="*/ 0 w 14"/>
                <a:gd name="T5" fmla="*/ 6 h 8"/>
                <a:gd name="T6" fmla="*/ 0 w 14"/>
                <a:gd name="T7" fmla="*/ 1 h 8"/>
                <a:gd name="T8" fmla="*/ 2 w 14"/>
                <a:gd name="T9" fmla="*/ 0 h 8"/>
                <a:gd name="T10" fmla="*/ 12 w 14"/>
                <a:gd name="T11" fmla="*/ 0 h 8"/>
                <a:gd name="T12" fmla="*/ 14 w 14"/>
                <a:gd name="T13" fmla="*/ 1 h 8"/>
                <a:gd name="T14" fmla="*/ 14 w 14"/>
                <a:gd name="T15" fmla="*/ 6 h 8"/>
                <a:gd name="T16" fmla="*/ 12 w 14"/>
                <a:gd name="T17" fmla="*/ 8 h 8"/>
                <a:gd name="T18" fmla="*/ 3 w 14"/>
                <a:gd name="T19" fmla="*/ 4 h 8"/>
                <a:gd name="T20" fmla="*/ 11 w 14"/>
                <a:gd name="T21" fmla="*/ 4 h 8"/>
                <a:gd name="T22" fmla="*/ 11 w 14"/>
                <a:gd name="T23" fmla="*/ 3 h 8"/>
                <a:gd name="T24" fmla="*/ 3 w 14"/>
                <a:gd name="T25" fmla="*/ 3 h 8"/>
                <a:gd name="T26" fmla="*/ 3 w 14"/>
                <a:gd name="T2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4" y="8"/>
                    <a:pt x="12" y="8"/>
                  </a:cubicBezTo>
                  <a:close/>
                  <a:moveTo>
                    <a:pt x="3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926">
              <a:extLst>
                <a:ext uri="{FF2B5EF4-FFF2-40B4-BE49-F238E27FC236}">
                  <a16:creationId xmlns:a16="http://schemas.microsoft.com/office/drawing/2014/main" xmlns="" id="{24AEF2A8-EA20-4679-876A-02050C32B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0" y="787"/>
              <a:ext cx="29" cy="16"/>
            </a:xfrm>
            <a:custGeom>
              <a:avLst/>
              <a:gdLst>
                <a:gd name="T0" fmla="*/ 12 w 14"/>
                <a:gd name="T1" fmla="*/ 8 h 8"/>
                <a:gd name="T2" fmla="*/ 2 w 14"/>
                <a:gd name="T3" fmla="*/ 8 h 8"/>
                <a:gd name="T4" fmla="*/ 0 w 14"/>
                <a:gd name="T5" fmla="*/ 6 h 8"/>
                <a:gd name="T6" fmla="*/ 0 w 14"/>
                <a:gd name="T7" fmla="*/ 1 h 8"/>
                <a:gd name="T8" fmla="*/ 2 w 14"/>
                <a:gd name="T9" fmla="*/ 0 h 8"/>
                <a:gd name="T10" fmla="*/ 12 w 14"/>
                <a:gd name="T11" fmla="*/ 0 h 8"/>
                <a:gd name="T12" fmla="*/ 14 w 14"/>
                <a:gd name="T13" fmla="*/ 1 h 8"/>
                <a:gd name="T14" fmla="*/ 14 w 14"/>
                <a:gd name="T15" fmla="*/ 6 h 8"/>
                <a:gd name="T16" fmla="*/ 12 w 14"/>
                <a:gd name="T17" fmla="*/ 8 h 8"/>
                <a:gd name="T18" fmla="*/ 3 w 14"/>
                <a:gd name="T19" fmla="*/ 4 h 8"/>
                <a:gd name="T20" fmla="*/ 10 w 14"/>
                <a:gd name="T21" fmla="*/ 4 h 8"/>
                <a:gd name="T22" fmla="*/ 10 w 14"/>
                <a:gd name="T23" fmla="*/ 3 h 8"/>
                <a:gd name="T24" fmla="*/ 3 w 14"/>
                <a:gd name="T25" fmla="*/ 3 h 8"/>
                <a:gd name="T26" fmla="*/ 3 w 14"/>
                <a:gd name="T2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8"/>
                    <a:pt x="12" y="8"/>
                  </a:cubicBezTo>
                  <a:close/>
                  <a:moveTo>
                    <a:pt x="3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927">
              <a:extLst>
                <a:ext uri="{FF2B5EF4-FFF2-40B4-BE49-F238E27FC236}">
                  <a16:creationId xmlns:a16="http://schemas.microsoft.com/office/drawing/2014/main" xmlns="" id="{01BD45A2-3828-40F0-A6DC-FFD1C2855D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3" y="787"/>
              <a:ext cx="28" cy="16"/>
            </a:xfrm>
            <a:custGeom>
              <a:avLst/>
              <a:gdLst>
                <a:gd name="T0" fmla="*/ 12 w 14"/>
                <a:gd name="T1" fmla="*/ 8 h 8"/>
                <a:gd name="T2" fmla="*/ 1 w 14"/>
                <a:gd name="T3" fmla="*/ 8 h 8"/>
                <a:gd name="T4" fmla="*/ 0 w 14"/>
                <a:gd name="T5" fmla="*/ 6 h 8"/>
                <a:gd name="T6" fmla="*/ 0 w 14"/>
                <a:gd name="T7" fmla="*/ 1 h 8"/>
                <a:gd name="T8" fmla="*/ 1 w 14"/>
                <a:gd name="T9" fmla="*/ 0 h 8"/>
                <a:gd name="T10" fmla="*/ 12 w 14"/>
                <a:gd name="T11" fmla="*/ 0 h 8"/>
                <a:gd name="T12" fmla="*/ 14 w 14"/>
                <a:gd name="T13" fmla="*/ 1 h 8"/>
                <a:gd name="T14" fmla="*/ 14 w 14"/>
                <a:gd name="T15" fmla="*/ 6 h 8"/>
                <a:gd name="T16" fmla="*/ 12 w 14"/>
                <a:gd name="T17" fmla="*/ 8 h 8"/>
                <a:gd name="T18" fmla="*/ 2 w 14"/>
                <a:gd name="T19" fmla="*/ 4 h 8"/>
                <a:gd name="T20" fmla="*/ 10 w 14"/>
                <a:gd name="T21" fmla="*/ 4 h 8"/>
                <a:gd name="T22" fmla="*/ 10 w 14"/>
                <a:gd name="T23" fmla="*/ 3 h 8"/>
                <a:gd name="T24" fmla="*/ 2 w 14"/>
                <a:gd name="T25" fmla="*/ 3 h 8"/>
                <a:gd name="T26" fmla="*/ 2 w 14"/>
                <a:gd name="T2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7"/>
                    <a:pt x="13" y="8"/>
                    <a:pt x="12" y="8"/>
                  </a:cubicBezTo>
                  <a:close/>
                  <a:moveTo>
                    <a:pt x="2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928">
              <a:extLst>
                <a:ext uri="{FF2B5EF4-FFF2-40B4-BE49-F238E27FC236}">
                  <a16:creationId xmlns:a16="http://schemas.microsoft.com/office/drawing/2014/main" xmlns="" id="{47DC09FD-E958-4C19-89DC-408ABA819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" y="787"/>
              <a:ext cx="28" cy="16"/>
            </a:xfrm>
            <a:custGeom>
              <a:avLst/>
              <a:gdLst>
                <a:gd name="T0" fmla="*/ 13 w 14"/>
                <a:gd name="T1" fmla="*/ 8 h 8"/>
                <a:gd name="T2" fmla="*/ 2 w 14"/>
                <a:gd name="T3" fmla="*/ 8 h 8"/>
                <a:gd name="T4" fmla="*/ 0 w 14"/>
                <a:gd name="T5" fmla="*/ 6 h 8"/>
                <a:gd name="T6" fmla="*/ 0 w 14"/>
                <a:gd name="T7" fmla="*/ 1 h 8"/>
                <a:gd name="T8" fmla="*/ 2 w 14"/>
                <a:gd name="T9" fmla="*/ 0 h 8"/>
                <a:gd name="T10" fmla="*/ 13 w 14"/>
                <a:gd name="T11" fmla="*/ 0 h 8"/>
                <a:gd name="T12" fmla="*/ 14 w 14"/>
                <a:gd name="T13" fmla="*/ 1 h 8"/>
                <a:gd name="T14" fmla="*/ 14 w 14"/>
                <a:gd name="T15" fmla="*/ 6 h 8"/>
                <a:gd name="T16" fmla="*/ 13 w 14"/>
                <a:gd name="T17" fmla="*/ 8 h 8"/>
                <a:gd name="T18" fmla="*/ 4 w 14"/>
                <a:gd name="T19" fmla="*/ 4 h 8"/>
                <a:gd name="T20" fmla="*/ 11 w 14"/>
                <a:gd name="T21" fmla="*/ 4 h 8"/>
                <a:gd name="T22" fmla="*/ 11 w 14"/>
                <a:gd name="T23" fmla="*/ 3 h 8"/>
                <a:gd name="T24" fmla="*/ 4 w 14"/>
                <a:gd name="T25" fmla="*/ 3 h 8"/>
                <a:gd name="T26" fmla="*/ 4 w 14"/>
                <a:gd name="T2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8">
                  <a:moveTo>
                    <a:pt x="13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4" y="8"/>
                    <a:pt x="13" y="8"/>
                  </a:cubicBezTo>
                  <a:close/>
                  <a:moveTo>
                    <a:pt x="4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929">
              <a:extLst>
                <a:ext uri="{FF2B5EF4-FFF2-40B4-BE49-F238E27FC236}">
                  <a16:creationId xmlns:a16="http://schemas.microsoft.com/office/drawing/2014/main" xmlns="" id="{8B3EA9F1-76B8-461A-9941-8B63E5E38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" y="655"/>
              <a:ext cx="16" cy="29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3 h 14"/>
                <a:gd name="T6" fmla="*/ 0 w 8"/>
                <a:gd name="T7" fmla="*/ 2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2 h 14"/>
                <a:gd name="T14" fmla="*/ 8 w 8"/>
                <a:gd name="T15" fmla="*/ 13 h 14"/>
                <a:gd name="T16" fmla="*/ 6 w 8"/>
                <a:gd name="T17" fmla="*/ 14 h 14"/>
                <a:gd name="T18" fmla="*/ 3 w 8"/>
                <a:gd name="T19" fmla="*/ 11 h 14"/>
                <a:gd name="T20" fmla="*/ 5 w 8"/>
                <a:gd name="T21" fmla="*/ 11 h 14"/>
                <a:gd name="T22" fmla="*/ 5 w 8"/>
                <a:gd name="T23" fmla="*/ 3 h 14"/>
                <a:gd name="T24" fmla="*/ 3 w 8"/>
                <a:gd name="T25" fmla="*/ 3 h 14"/>
                <a:gd name="T26" fmla="*/ 3 w 8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7" y="14"/>
                    <a:pt x="6" y="14"/>
                  </a:cubicBezTo>
                  <a:close/>
                  <a:moveTo>
                    <a:pt x="3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930">
              <a:extLst>
                <a:ext uri="{FF2B5EF4-FFF2-40B4-BE49-F238E27FC236}">
                  <a16:creationId xmlns:a16="http://schemas.microsoft.com/office/drawing/2014/main" xmlns="" id="{123BE81C-1BD2-4062-855E-883CC665E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" y="593"/>
              <a:ext cx="16" cy="28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2 h 14"/>
                <a:gd name="T6" fmla="*/ 0 w 8"/>
                <a:gd name="T7" fmla="*/ 2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2 h 14"/>
                <a:gd name="T14" fmla="*/ 8 w 8"/>
                <a:gd name="T15" fmla="*/ 12 h 14"/>
                <a:gd name="T16" fmla="*/ 6 w 8"/>
                <a:gd name="T17" fmla="*/ 14 h 14"/>
                <a:gd name="T18" fmla="*/ 3 w 8"/>
                <a:gd name="T19" fmla="*/ 11 h 14"/>
                <a:gd name="T20" fmla="*/ 5 w 8"/>
                <a:gd name="T21" fmla="*/ 11 h 14"/>
                <a:gd name="T22" fmla="*/ 5 w 8"/>
                <a:gd name="T23" fmla="*/ 3 h 14"/>
                <a:gd name="T24" fmla="*/ 3 w 8"/>
                <a:gd name="T25" fmla="*/ 3 h 14"/>
                <a:gd name="T26" fmla="*/ 3 w 8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7" y="14"/>
                    <a:pt x="6" y="14"/>
                  </a:cubicBezTo>
                  <a:close/>
                  <a:moveTo>
                    <a:pt x="3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931">
              <a:extLst>
                <a:ext uri="{FF2B5EF4-FFF2-40B4-BE49-F238E27FC236}">
                  <a16:creationId xmlns:a16="http://schemas.microsoft.com/office/drawing/2014/main" xmlns="" id="{A50245B1-04EA-4106-8B9F-C255002D9D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" y="718"/>
              <a:ext cx="16" cy="28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3 h 14"/>
                <a:gd name="T6" fmla="*/ 0 w 8"/>
                <a:gd name="T7" fmla="*/ 2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2 h 14"/>
                <a:gd name="T14" fmla="*/ 8 w 8"/>
                <a:gd name="T15" fmla="*/ 13 h 14"/>
                <a:gd name="T16" fmla="*/ 6 w 8"/>
                <a:gd name="T17" fmla="*/ 14 h 14"/>
                <a:gd name="T18" fmla="*/ 3 w 8"/>
                <a:gd name="T19" fmla="*/ 11 h 14"/>
                <a:gd name="T20" fmla="*/ 5 w 8"/>
                <a:gd name="T21" fmla="*/ 11 h 14"/>
                <a:gd name="T22" fmla="*/ 5 w 8"/>
                <a:gd name="T23" fmla="*/ 4 h 14"/>
                <a:gd name="T24" fmla="*/ 3 w 8"/>
                <a:gd name="T25" fmla="*/ 4 h 14"/>
                <a:gd name="T26" fmla="*/ 3 w 8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7" y="14"/>
                    <a:pt x="6" y="14"/>
                  </a:cubicBezTo>
                  <a:close/>
                  <a:moveTo>
                    <a:pt x="3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932">
              <a:extLst>
                <a:ext uri="{FF2B5EF4-FFF2-40B4-BE49-F238E27FC236}">
                  <a16:creationId xmlns:a16="http://schemas.microsoft.com/office/drawing/2014/main" xmlns="" id="{D78D3EFE-61D7-4AE3-B4D6-FA9DAECCC4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" y="688"/>
              <a:ext cx="16" cy="28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2 h 14"/>
                <a:gd name="T6" fmla="*/ 0 w 8"/>
                <a:gd name="T7" fmla="*/ 1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1 h 14"/>
                <a:gd name="T14" fmla="*/ 8 w 8"/>
                <a:gd name="T15" fmla="*/ 12 h 14"/>
                <a:gd name="T16" fmla="*/ 6 w 8"/>
                <a:gd name="T17" fmla="*/ 14 h 14"/>
                <a:gd name="T18" fmla="*/ 3 w 8"/>
                <a:gd name="T19" fmla="*/ 11 h 14"/>
                <a:gd name="T20" fmla="*/ 5 w 8"/>
                <a:gd name="T21" fmla="*/ 11 h 14"/>
                <a:gd name="T22" fmla="*/ 5 w 8"/>
                <a:gd name="T23" fmla="*/ 3 h 14"/>
                <a:gd name="T24" fmla="*/ 3 w 8"/>
                <a:gd name="T25" fmla="*/ 3 h 14"/>
                <a:gd name="T26" fmla="*/ 3 w 8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7" y="14"/>
                    <a:pt x="6" y="14"/>
                  </a:cubicBezTo>
                  <a:close/>
                  <a:moveTo>
                    <a:pt x="3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933">
              <a:extLst>
                <a:ext uri="{FF2B5EF4-FFF2-40B4-BE49-F238E27FC236}">
                  <a16:creationId xmlns:a16="http://schemas.microsoft.com/office/drawing/2014/main" xmlns="" id="{AAEB4F00-165D-4B3B-9D75-76AD3EAAE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2" y="625"/>
              <a:ext cx="16" cy="28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2 h 14"/>
                <a:gd name="T6" fmla="*/ 0 w 8"/>
                <a:gd name="T7" fmla="*/ 1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1 h 14"/>
                <a:gd name="T14" fmla="*/ 8 w 8"/>
                <a:gd name="T15" fmla="*/ 12 h 14"/>
                <a:gd name="T16" fmla="*/ 6 w 8"/>
                <a:gd name="T17" fmla="*/ 14 h 14"/>
                <a:gd name="T18" fmla="*/ 3 w 8"/>
                <a:gd name="T19" fmla="*/ 10 h 14"/>
                <a:gd name="T20" fmla="*/ 5 w 8"/>
                <a:gd name="T21" fmla="*/ 10 h 14"/>
                <a:gd name="T22" fmla="*/ 5 w 8"/>
                <a:gd name="T23" fmla="*/ 3 h 14"/>
                <a:gd name="T24" fmla="*/ 3 w 8"/>
                <a:gd name="T25" fmla="*/ 3 h 14"/>
                <a:gd name="T26" fmla="*/ 3 w 8"/>
                <a:gd name="T2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7" y="14"/>
                    <a:pt x="6" y="14"/>
                  </a:cubicBezTo>
                  <a:close/>
                  <a:moveTo>
                    <a:pt x="3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934">
              <a:extLst>
                <a:ext uri="{FF2B5EF4-FFF2-40B4-BE49-F238E27FC236}">
                  <a16:creationId xmlns:a16="http://schemas.microsoft.com/office/drawing/2014/main" xmlns="" id="{08EBDEAD-07BB-4E95-8762-855E95192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8" y="657"/>
              <a:ext cx="16" cy="29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2 h 14"/>
                <a:gd name="T6" fmla="*/ 0 w 8"/>
                <a:gd name="T7" fmla="*/ 2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2 h 14"/>
                <a:gd name="T14" fmla="*/ 8 w 8"/>
                <a:gd name="T15" fmla="*/ 12 h 14"/>
                <a:gd name="T16" fmla="*/ 6 w 8"/>
                <a:gd name="T17" fmla="*/ 14 h 14"/>
                <a:gd name="T18" fmla="*/ 3 w 8"/>
                <a:gd name="T19" fmla="*/ 11 h 14"/>
                <a:gd name="T20" fmla="*/ 4 w 8"/>
                <a:gd name="T21" fmla="*/ 11 h 14"/>
                <a:gd name="T22" fmla="*/ 4 w 8"/>
                <a:gd name="T23" fmla="*/ 3 h 14"/>
                <a:gd name="T24" fmla="*/ 3 w 8"/>
                <a:gd name="T25" fmla="*/ 3 h 14"/>
                <a:gd name="T26" fmla="*/ 3 w 8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4"/>
                    <a:pt x="6" y="14"/>
                  </a:cubicBezTo>
                  <a:close/>
                  <a:moveTo>
                    <a:pt x="3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935">
              <a:extLst>
                <a:ext uri="{FF2B5EF4-FFF2-40B4-BE49-F238E27FC236}">
                  <a16:creationId xmlns:a16="http://schemas.microsoft.com/office/drawing/2014/main" xmlns="" id="{7E279262-65D3-4A0A-93F0-D8A433FD6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8" y="595"/>
              <a:ext cx="16" cy="28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2 h 14"/>
                <a:gd name="T6" fmla="*/ 0 w 8"/>
                <a:gd name="T7" fmla="*/ 1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1 h 14"/>
                <a:gd name="T14" fmla="*/ 8 w 8"/>
                <a:gd name="T15" fmla="*/ 12 h 14"/>
                <a:gd name="T16" fmla="*/ 6 w 8"/>
                <a:gd name="T17" fmla="*/ 14 h 14"/>
                <a:gd name="T18" fmla="*/ 3 w 8"/>
                <a:gd name="T19" fmla="*/ 11 h 14"/>
                <a:gd name="T20" fmla="*/ 4 w 8"/>
                <a:gd name="T21" fmla="*/ 11 h 14"/>
                <a:gd name="T22" fmla="*/ 4 w 8"/>
                <a:gd name="T23" fmla="*/ 3 h 14"/>
                <a:gd name="T24" fmla="*/ 3 w 8"/>
                <a:gd name="T25" fmla="*/ 3 h 14"/>
                <a:gd name="T26" fmla="*/ 3 w 8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4"/>
                    <a:pt x="6" y="14"/>
                  </a:cubicBezTo>
                  <a:close/>
                  <a:moveTo>
                    <a:pt x="3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936">
              <a:extLst>
                <a:ext uri="{FF2B5EF4-FFF2-40B4-BE49-F238E27FC236}">
                  <a16:creationId xmlns:a16="http://schemas.microsoft.com/office/drawing/2014/main" xmlns="" id="{BF431F54-F2ED-48AF-A965-8D8275FBA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8" y="720"/>
              <a:ext cx="16" cy="28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3 h 14"/>
                <a:gd name="T6" fmla="*/ 0 w 8"/>
                <a:gd name="T7" fmla="*/ 2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2 h 14"/>
                <a:gd name="T14" fmla="*/ 8 w 8"/>
                <a:gd name="T15" fmla="*/ 13 h 14"/>
                <a:gd name="T16" fmla="*/ 6 w 8"/>
                <a:gd name="T17" fmla="*/ 14 h 14"/>
                <a:gd name="T18" fmla="*/ 3 w 8"/>
                <a:gd name="T19" fmla="*/ 11 h 14"/>
                <a:gd name="T20" fmla="*/ 4 w 8"/>
                <a:gd name="T21" fmla="*/ 11 h 14"/>
                <a:gd name="T22" fmla="*/ 4 w 8"/>
                <a:gd name="T23" fmla="*/ 3 h 14"/>
                <a:gd name="T24" fmla="*/ 3 w 8"/>
                <a:gd name="T25" fmla="*/ 3 h 14"/>
                <a:gd name="T26" fmla="*/ 3 w 8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4"/>
                    <a:pt x="6" y="14"/>
                  </a:cubicBezTo>
                  <a:close/>
                  <a:moveTo>
                    <a:pt x="3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937">
              <a:extLst>
                <a:ext uri="{FF2B5EF4-FFF2-40B4-BE49-F238E27FC236}">
                  <a16:creationId xmlns:a16="http://schemas.microsoft.com/office/drawing/2014/main" xmlns="" id="{F4372218-3808-4FAC-ADC3-27C07C3514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8" y="690"/>
              <a:ext cx="16" cy="28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2 h 14"/>
                <a:gd name="T6" fmla="*/ 0 w 8"/>
                <a:gd name="T7" fmla="*/ 1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1 h 14"/>
                <a:gd name="T14" fmla="*/ 8 w 8"/>
                <a:gd name="T15" fmla="*/ 12 h 14"/>
                <a:gd name="T16" fmla="*/ 6 w 8"/>
                <a:gd name="T17" fmla="*/ 14 h 14"/>
                <a:gd name="T18" fmla="*/ 3 w 8"/>
                <a:gd name="T19" fmla="*/ 10 h 14"/>
                <a:gd name="T20" fmla="*/ 4 w 8"/>
                <a:gd name="T21" fmla="*/ 10 h 14"/>
                <a:gd name="T22" fmla="*/ 4 w 8"/>
                <a:gd name="T23" fmla="*/ 3 h 14"/>
                <a:gd name="T24" fmla="*/ 3 w 8"/>
                <a:gd name="T25" fmla="*/ 3 h 14"/>
                <a:gd name="T26" fmla="*/ 3 w 8"/>
                <a:gd name="T2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7" y="14"/>
                    <a:pt x="6" y="14"/>
                  </a:cubicBezTo>
                  <a:close/>
                  <a:moveTo>
                    <a:pt x="3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938">
              <a:extLst>
                <a:ext uri="{FF2B5EF4-FFF2-40B4-BE49-F238E27FC236}">
                  <a16:creationId xmlns:a16="http://schemas.microsoft.com/office/drawing/2014/main" xmlns="" id="{E0E0C36F-9601-4BB7-AC0E-C2B800574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8" y="625"/>
              <a:ext cx="16" cy="28"/>
            </a:xfrm>
            <a:custGeom>
              <a:avLst/>
              <a:gdLst>
                <a:gd name="T0" fmla="*/ 6 w 8"/>
                <a:gd name="T1" fmla="*/ 14 h 14"/>
                <a:gd name="T2" fmla="*/ 1 w 8"/>
                <a:gd name="T3" fmla="*/ 14 h 14"/>
                <a:gd name="T4" fmla="*/ 0 w 8"/>
                <a:gd name="T5" fmla="*/ 13 h 14"/>
                <a:gd name="T6" fmla="*/ 0 w 8"/>
                <a:gd name="T7" fmla="*/ 2 h 14"/>
                <a:gd name="T8" fmla="*/ 1 w 8"/>
                <a:gd name="T9" fmla="*/ 0 h 14"/>
                <a:gd name="T10" fmla="*/ 6 w 8"/>
                <a:gd name="T11" fmla="*/ 0 h 14"/>
                <a:gd name="T12" fmla="*/ 8 w 8"/>
                <a:gd name="T13" fmla="*/ 2 h 14"/>
                <a:gd name="T14" fmla="*/ 8 w 8"/>
                <a:gd name="T15" fmla="*/ 13 h 14"/>
                <a:gd name="T16" fmla="*/ 6 w 8"/>
                <a:gd name="T17" fmla="*/ 14 h 14"/>
                <a:gd name="T18" fmla="*/ 3 w 8"/>
                <a:gd name="T19" fmla="*/ 11 h 14"/>
                <a:gd name="T20" fmla="*/ 4 w 8"/>
                <a:gd name="T21" fmla="*/ 11 h 14"/>
                <a:gd name="T22" fmla="*/ 4 w 8"/>
                <a:gd name="T23" fmla="*/ 4 h 14"/>
                <a:gd name="T24" fmla="*/ 3 w 8"/>
                <a:gd name="T25" fmla="*/ 4 h 14"/>
                <a:gd name="T26" fmla="*/ 3 w 8"/>
                <a:gd name="T2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4">
                  <a:moveTo>
                    <a:pt x="6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4"/>
                    <a:pt x="6" y="14"/>
                  </a:cubicBezTo>
                  <a:close/>
                  <a:moveTo>
                    <a:pt x="3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939">
              <a:extLst>
                <a:ext uri="{FF2B5EF4-FFF2-40B4-BE49-F238E27FC236}">
                  <a16:creationId xmlns:a16="http://schemas.microsoft.com/office/drawing/2014/main" xmlns="" id="{745EAB23-2A1C-4312-9273-B5CD90355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352"/>
              <a:ext cx="36" cy="192"/>
            </a:xfrm>
            <a:custGeom>
              <a:avLst/>
              <a:gdLst>
                <a:gd name="T0" fmla="*/ 18 w 18"/>
                <a:gd name="T1" fmla="*/ 95 h 95"/>
                <a:gd name="T2" fmla="*/ 15 w 18"/>
                <a:gd name="T3" fmla="*/ 95 h 95"/>
                <a:gd name="T4" fmla="*/ 15 w 18"/>
                <a:gd name="T5" fmla="*/ 62 h 95"/>
                <a:gd name="T6" fmla="*/ 1 w 18"/>
                <a:gd name="T7" fmla="*/ 44 h 95"/>
                <a:gd name="T8" fmla="*/ 0 w 18"/>
                <a:gd name="T9" fmla="*/ 43 h 95"/>
                <a:gd name="T10" fmla="*/ 0 w 18"/>
                <a:gd name="T11" fmla="*/ 0 h 95"/>
                <a:gd name="T12" fmla="*/ 4 w 18"/>
                <a:gd name="T13" fmla="*/ 0 h 95"/>
                <a:gd name="T14" fmla="*/ 4 w 18"/>
                <a:gd name="T15" fmla="*/ 43 h 95"/>
                <a:gd name="T16" fmla="*/ 18 w 18"/>
                <a:gd name="T17" fmla="*/ 61 h 95"/>
                <a:gd name="T18" fmla="*/ 18 w 18"/>
                <a:gd name="T19" fmla="*/ 61 h 95"/>
                <a:gd name="T20" fmla="*/ 18 w 18"/>
                <a:gd name="T2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95">
                  <a:moveTo>
                    <a:pt x="18" y="95"/>
                  </a:moveTo>
                  <a:cubicBezTo>
                    <a:pt x="15" y="95"/>
                    <a:pt x="15" y="95"/>
                    <a:pt x="15" y="95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lnTo>
                    <a:pt x="18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940">
              <a:extLst>
                <a:ext uri="{FF2B5EF4-FFF2-40B4-BE49-F238E27FC236}">
                  <a16:creationId xmlns:a16="http://schemas.microsoft.com/office/drawing/2014/main" xmlns="" id="{7D2EC2B6-B980-4F9D-821D-62E67DD74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397"/>
              <a:ext cx="29" cy="145"/>
            </a:xfrm>
            <a:custGeom>
              <a:avLst/>
              <a:gdLst>
                <a:gd name="T0" fmla="*/ 14 w 14"/>
                <a:gd name="T1" fmla="*/ 72 h 72"/>
                <a:gd name="T2" fmla="*/ 11 w 14"/>
                <a:gd name="T3" fmla="*/ 72 h 72"/>
                <a:gd name="T4" fmla="*/ 11 w 14"/>
                <a:gd name="T5" fmla="*/ 19 h 72"/>
                <a:gd name="T6" fmla="*/ 0 w 14"/>
                <a:gd name="T7" fmla="*/ 2 h 72"/>
                <a:gd name="T8" fmla="*/ 2 w 14"/>
                <a:gd name="T9" fmla="*/ 0 h 72"/>
                <a:gd name="T10" fmla="*/ 14 w 14"/>
                <a:gd name="T11" fmla="*/ 18 h 72"/>
                <a:gd name="T12" fmla="*/ 14 w 14"/>
                <a:gd name="T13" fmla="*/ 19 h 72"/>
                <a:gd name="T14" fmla="*/ 14 w 14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2">
                  <a:moveTo>
                    <a:pt x="14" y="72"/>
                  </a:moveTo>
                  <a:cubicBezTo>
                    <a:pt x="11" y="72"/>
                    <a:pt x="11" y="72"/>
                    <a:pt x="11" y="72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lnTo>
                    <a:pt x="1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941">
              <a:extLst>
                <a:ext uri="{FF2B5EF4-FFF2-40B4-BE49-F238E27FC236}">
                  <a16:creationId xmlns:a16="http://schemas.microsoft.com/office/drawing/2014/main" xmlns="" id="{9FD9FDC9-69C8-4AEA-A967-EDB040C06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334"/>
              <a:ext cx="28" cy="210"/>
            </a:xfrm>
            <a:custGeom>
              <a:avLst/>
              <a:gdLst>
                <a:gd name="T0" fmla="*/ 4 w 14"/>
                <a:gd name="T1" fmla="*/ 104 h 104"/>
                <a:gd name="T2" fmla="*/ 0 w 14"/>
                <a:gd name="T3" fmla="*/ 104 h 104"/>
                <a:gd name="T4" fmla="*/ 0 w 14"/>
                <a:gd name="T5" fmla="*/ 59 h 104"/>
                <a:gd name="T6" fmla="*/ 0 w 14"/>
                <a:gd name="T7" fmla="*/ 58 h 104"/>
                <a:gd name="T8" fmla="*/ 10 w 14"/>
                <a:gd name="T9" fmla="*/ 40 h 104"/>
                <a:gd name="T10" fmla="*/ 10 w 14"/>
                <a:gd name="T11" fmla="*/ 0 h 104"/>
                <a:gd name="T12" fmla="*/ 14 w 14"/>
                <a:gd name="T13" fmla="*/ 0 h 104"/>
                <a:gd name="T14" fmla="*/ 14 w 14"/>
                <a:gd name="T15" fmla="*/ 40 h 104"/>
                <a:gd name="T16" fmla="*/ 14 w 14"/>
                <a:gd name="T17" fmla="*/ 41 h 104"/>
                <a:gd name="T18" fmla="*/ 4 w 14"/>
                <a:gd name="T19" fmla="*/ 60 h 104"/>
                <a:gd name="T20" fmla="*/ 4 w 14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4">
                  <a:moveTo>
                    <a:pt x="4" y="104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1"/>
                  </a:cubicBezTo>
                  <a:cubicBezTo>
                    <a:pt x="4" y="60"/>
                    <a:pt x="4" y="60"/>
                    <a:pt x="4" y="60"/>
                  </a:cubicBez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4" name="Freeform 942">
              <a:extLst>
                <a:ext uri="{FF2B5EF4-FFF2-40B4-BE49-F238E27FC236}">
                  <a16:creationId xmlns:a16="http://schemas.microsoft.com/office/drawing/2014/main" xmlns="" id="{F7E5AADB-3283-4AB0-8AF4-EAF64175E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" y="435"/>
              <a:ext cx="26" cy="111"/>
            </a:xfrm>
            <a:custGeom>
              <a:avLst/>
              <a:gdLst>
                <a:gd name="T0" fmla="*/ 3 w 13"/>
                <a:gd name="T1" fmla="*/ 55 h 55"/>
                <a:gd name="T2" fmla="*/ 2 w 13"/>
                <a:gd name="T3" fmla="*/ 54 h 55"/>
                <a:gd name="T4" fmla="*/ 2 w 13"/>
                <a:gd name="T5" fmla="*/ 52 h 55"/>
                <a:gd name="T6" fmla="*/ 2 w 13"/>
                <a:gd name="T7" fmla="*/ 54 h 55"/>
                <a:gd name="T8" fmla="*/ 0 w 13"/>
                <a:gd name="T9" fmla="*/ 54 h 55"/>
                <a:gd name="T10" fmla="*/ 0 w 13"/>
                <a:gd name="T11" fmla="*/ 20 h 55"/>
                <a:gd name="T12" fmla="*/ 0 w 13"/>
                <a:gd name="T13" fmla="*/ 19 h 55"/>
                <a:gd name="T14" fmla="*/ 10 w 13"/>
                <a:gd name="T15" fmla="*/ 0 h 55"/>
                <a:gd name="T16" fmla="*/ 13 w 13"/>
                <a:gd name="T17" fmla="*/ 2 h 55"/>
                <a:gd name="T18" fmla="*/ 3 w 13"/>
                <a:gd name="T19" fmla="*/ 20 h 55"/>
                <a:gd name="T20" fmla="*/ 3 w 13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55">
                  <a:moveTo>
                    <a:pt x="3" y="55"/>
                  </a:moveTo>
                  <a:cubicBezTo>
                    <a:pt x="2" y="54"/>
                    <a:pt x="2" y="54"/>
                    <a:pt x="2" y="54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33"/>
                    <a:pt x="0" y="20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54"/>
                    <a:pt x="3" y="54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5" name="Freeform 943">
              <a:extLst>
                <a:ext uri="{FF2B5EF4-FFF2-40B4-BE49-F238E27FC236}">
                  <a16:creationId xmlns:a16="http://schemas.microsoft.com/office/drawing/2014/main" xmlns="" id="{CDCF6E01-9FD8-4943-893D-C75884C02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7" y="369"/>
              <a:ext cx="43" cy="175"/>
            </a:xfrm>
            <a:custGeom>
              <a:avLst/>
              <a:gdLst>
                <a:gd name="T0" fmla="*/ 3 w 21"/>
                <a:gd name="T1" fmla="*/ 87 h 87"/>
                <a:gd name="T2" fmla="*/ 0 w 21"/>
                <a:gd name="T3" fmla="*/ 87 h 87"/>
                <a:gd name="T4" fmla="*/ 0 w 21"/>
                <a:gd name="T5" fmla="*/ 59 h 87"/>
                <a:gd name="T6" fmla="*/ 0 w 21"/>
                <a:gd name="T7" fmla="*/ 58 h 87"/>
                <a:gd name="T8" fmla="*/ 9 w 21"/>
                <a:gd name="T9" fmla="*/ 41 h 87"/>
                <a:gd name="T10" fmla="*/ 9 w 21"/>
                <a:gd name="T11" fmla="*/ 19 h 87"/>
                <a:gd name="T12" fmla="*/ 9 w 21"/>
                <a:gd name="T13" fmla="*/ 18 h 87"/>
                <a:gd name="T14" fmla="*/ 18 w 21"/>
                <a:gd name="T15" fmla="*/ 0 h 87"/>
                <a:gd name="T16" fmla="*/ 21 w 21"/>
                <a:gd name="T17" fmla="*/ 2 h 87"/>
                <a:gd name="T18" fmla="*/ 12 w 21"/>
                <a:gd name="T19" fmla="*/ 19 h 87"/>
                <a:gd name="T20" fmla="*/ 12 w 21"/>
                <a:gd name="T21" fmla="*/ 42 h 87"/>
                <a:gd name="T22" fmla="*/ 12 w 21"/>
                <a:gd name="T23" fmla="*/ 43 h 87"/>
                <a:gd name="T24" fmla="*/ 2 w 21"/>
                <a:gd name="T25" fmla="*/ 59 h 87"/>
                <a:gd name="T26" fmla="*/ 3 w 21"/>
                <a:gd name="T2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7">
                  <a:moveTo>
                    <a:pt x="3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3" y="59"/>
                    <a:pt x="3" y="87"/>
                    <a:pt x="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6" name="Freeform 944">
              <a:extLst>
                <a:ext uri="{FF2B5EF4-FFF2-40B4-BE49-F238E27FC236}">
                  <a16:creationId xmlns:a16="http://schemas.microsoft.com/office/drawing/2014/main" xmlns="" id="{06544AD3-E0D0-441C-BED5-2B52904F5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" y="581"/>
              <a:ext cx="111" cy="30"/>
            </a:xfrm>
            <a:custGeom>
              <a:avLst/>
              <a:gdLst>
                <a:gd name="T0" fmla="*/ 36 w 55"/>
                <a:gd name="T1" fmla="*/ 15 h 15"/>
                <a:gd name="T2" fmla="*/ 0 w 55"/>
                <a:gd name="T3" fmla="*/ 15 h 15"/>
                <a:gd name="T4" fmla="*/ 0 w 55"/>
                <a:gd name="T5" fmla="*/ 12 h 15"/>
                <a:gd name="T6" fmla="*/ 35 w 55"/>
                <a:gd name="T7" fmla="*/ 12 h 15"/>
                <a:gd name="T8" fmla="*/ 53 w 55"/>
                <a:gd name="T9" fmla="*/ 0 h 15"/>
                <a:gd name="T10" fmla="*/ 55 w 55"/>
                <a:gd name="T11" fmla="*/ 2 h 15"/>
                <a:gd name="T12" fmla="*/ 37 w 55"/>
                <a:gd name="T13" fmla="*/ 14 h 15"/>
                <a:gd name="T14" fmla="*/ 36 w 5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5">
                  <a:moveTo>
                    <a:pt x="36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6" y="15"/>
                    <a:pt x="3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7" name="Freeform 945">
              <a:extLst>
                <a:ext uri="{FF2B5EF4-FFF2-40B4-BE49-F238E27FC236}">
                  <a16:creationId xmlns:a16="http://schemas.microsoft.com/office/drawing/2014/main" xmlns="" id="{08273107-2B1C-49DA-8197-6B910C162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" y="611"/>
              <a:ext cx="175" cy="30"/>
            </a:xfrm>
            <a:custGeom>
              <a:avLst/>
              <a:gdLst>
                <a:gd name="T0" fmla="*/ 63 w 87"/>
                <a:gd name="T1" fmla="*/ 15 h 15"/>
                <a:gd name="T2" fmla="*/ 0 w 87"/>
                <a:gd name="T3" fmla="*/ 15 h 15"/>
                <a:gd name="T4" fmla="*/ 0 w 87"/>
                <a:gd name="T5" fmla="*/ 12 h 15"/>
                <a:gd name="T6" fmla="*/ 63 w 87"/>
                <a:gd name="T7" fmla="*/ 12 h 15"/>
                <a:gd name="T8" fmla="*/ 86 w 87"/>
                <a:gd name="T9" fmla="*/ 0 h 15"/>
                <a:gd name="T10" fmla="*/ 87 w 87"/>
                <a:gd name="T11" fmla="*/ 3 h 15"/>
                <a:gd name="T12" fmla="*/ 64 w 87"/>
                <a:gd name="T13" fmla="*/ 15 h 15"/>
                <a:gd name="T14" fmla="*/ 63 w 87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5">
                  <a:moveTo>
                    <a:pt x="6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3" y="15"/>
                    <a:pt x="6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8" name="Freeform 946">
              <a:extLst>
                <a:ext uri="{FF2B5EF4-FFF2-40B4-BE49-F238E27FC236}">
                  <a16:creationId xmlns:a16="http://schemas.microsoft.com/office/drawing/2014/main" xmlns="" id="{18B97398-04EE-4297-831A-5ED02BFE0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" y="668"/>
              <a:ext cx="212" cy="26"/>
            </a:xfrm>
            <a:custGeom>
              <a:avLst/>
              <a:gdLst>
                <a:gd name="T0" fmla="*/ 105 w 105"/>
                <a:gd name="T1" fmla="*/ 13 h 13"/>
                <a:gd name="T2" fmla="*/ 61 w 105"/>
                <a:gd name="T3" fmla="*/ 13 h 13"/>
                <a:gd name="T4" fmla="*/ 61 w 105"/>
                <a:gd name="T5" fmla="*/ 13 h 13"/>
                <a:gd name="T6" fmla="*/ 38 w 105"/>
                <a:gd name="T7" fmla="*/ 3 h 13"/>
                <a:gd name="T8" fmla="*/ 0 w 105"/>
                <a:gd name="T9" fmla="*/ 3 h 13"/>
                <a:gd name="T10" fmla="*/ 0 w 105"/>
                <a:gd name="T11" fmla="*/ 0 h 13"/>
                <a:gd name="T12" fmla="*/ 39 w 105"/>
                <a:gd name="T13" fmla="*/ 0 h 13"/>
                <a:gd name="T14" fmla="*/ 39 w 105"/>
                <a:gd name="T15" fmla="*/ 0 h 13"/>
                <a:gd name="T16" fmla="*/ 62 w 105"/>
                <a:gd name="T17" fmla="*/ 10 h 13"/>
                <a:gd name="T18" fmla="*/ 105 w 105"/>
                <a:gd name="T19" fmla="*/ 10 h 13"/>
                <a:gd name="T20" fmla="*/ 105 w 105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">
                  <a:moveTo>
                    <a:pt x="105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5" y="13"/>
                    <a:pt x="105" y="13"/>
                    <a:pt x="10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9" name="Rectangle 947">
              <a:extLst>
                <a:ext uri="{FF2B5EF4-FFF2-40B4-BE49-F238E27FC236}">
                  <a16:creationId xmlns:a16="http://schemas.microsoft.com/office/drawing/2014/main" xmlns="" id="{B1F645C2-09C1-4ADC-8359-256AED046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6" y="698"/>
              <a:ext cx="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0" name="Freeform 948">
              <a:extLst>
                <a:ext uri="{FF2B5EF4-FFF2-40B4-BE49-F238E27FC236}">
                  <a16:creationId xmlns:a16="http://schemas.microsoft.com/office/drawing/2014/main" xmlns="" id="{FFE63F24-1896-47C7-A4B8-D9790461E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" y="730"/>
              <a:ext cx="153" cy="26"/>
            </a:xfrm>
            <a:custGeom>
              <a:avLst/>
              <a:gdLst>
                <a:gd name="T0" fmla="*/ 74 w 76"/>
                <a:gd name="T1" fmla="*/ 13 h 13"/>
                <a:gd name="T2" fmla="*/ 53 w 76"/>
                <a:gd name="T3" fmla="*/ 3 h 13"/>
                <a:gd name="T4" fmla="*/ 0 w 76"/>
                <a:gd name="T5" fmla="*/ 3 h 13"/>
                <a:gd name="T6" fmla="*/ 0 w 76"/>
                <a:gd name="T7" fmla="*/ 0 h 13"/>
                <a:gd name="T8" fmla="*/ 54 w 76"/>
                <a:gd name="T9" fmla="*/ 0 h 13"/>
                <a:gd name="T10" fmla="*/ 55 w 76"/>
                <a:gd name="T11" fmla="*/ 0 h 13"/>
                <a:gd name="T12" fmla="*/ 76 w 76"/>
                <a:gd name="T13" fmla="*/ 10 h 13"/>
                <a:gd name="T14" fmla="*/ 74 w 76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13">
                  <a:moveTo>
                    <a:pt x="74" y="13"/>
                  </a:moveTo>
                  <a:cubicBezTo>
                    <a:pt x="53" y="3"/>
                    <a:pt x="53" y="3"/>
                    <a:pt x="5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76" y="10"/>
                    <a:pt x="76" y="10"/>
                    <a:pt x="76" y="10"/>
                  </a:cubicBezTo>
                  <a:lnTo>
                    <a:pt x="7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1" name="Freeform 949">
              <a:extLst>
                <a:ext uri="{FF2B5EF4-FFF2-40B4-BE49-F238E27FC236}">
                  <a16:creationId xmlns:a16="http://schemas.microsoft.com/office/drawing/2014/main" xmlns="" id="{8CB10DC3-5456-4684-961B-60C916938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" y="799"/>
              <a:ext cx="28" cy="166"/>
            </a:xfrm>
            <a:custGeom>
              <a:avLst/>
              <a:gdLst>
                <a:gd name="T0" fmla="*/ 14 w 14"/>
                <a:gd name="T1" fmla="*/ 82 h 82"/>
                <a:gd name="T2" fmla="*/ 10 w 14"/>
                <a:gd name="T3" fmla="*/ 82 h 82"/>
                <a:gd name="T4" fmla="*/ 10 w 14"/>
                <a:gd name="T5" fmla="*/ 54 h 82"/>
                <a:gd name="T6" fmla="*/ 0 w 14"/>
                <a:gd name="T7" fmla="*/ 36 h 82"/>
                <a:gd name="T8" fmla="*/ 0 w 14"/>
                <a:gd name="T9" fmla="*/ 36 h 82"/>
                <a:gd name="T10" fmla="*/ 0 w 14"/>
                <a:gd name="T11" fmla="*/ 0 h 82"/>
                <a:gd name="T12" fmla="*/ 4 w 14"/>
                <a:gd name="T13" fmla="*/ 0 h 82"/>
                <a:gd name="T14" fmla="*/ 4 w 14"/>
                <a:gd name="T15" fmla="*/ 35 h 82"/>
                <a:gd name="T16" fmla="*/ 14 w 14"/>
                <a:gd name="T17" fmla="*/ 53 h 82"/>
                <a:gd name="T18" fmla="*/ 14 w 14"/>
                <a:gd name="T19" fmla="*/ 54 h 82"/>
                <a:gd name="T20" fmla="*/ 14 w 14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82">
                  <a:moveTo>
                    <a:pt x="14" y="82"/>
                  </a:moveTo>
                  <a:cubicBezTo>
                    <a:pt x="10" y="82"/>
                    <a:pt x="10" y="82"/>
                    <a:pt x="10" y="82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4"/>
                  </a:cubicBezTo>
                  <a:lnTo>
                    <a:pt x="14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2" name="Freeform 950">
              <a:extLst>
                <a:ext uri="{FF2B5EF4-FFF2-40B4-BE49-F238E27FC236}">
                  <a16:creationId xmlns:a16="http://schemas.microsoft.com/office/drawing/2014/main" xmlns="" id="{8D919463-E651-43AA-A9F5-558E1EE17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" y="799"/>
              <a:ext cx="41" cy="200"/>
            </a:xfrm>
            <a:custGeom>
              <a:avLst/>
              <a:gdLst>
                <a:gd name="T0" fmla="*/ 20 w 20"/>
                <a:gd name="T1" fmla="*/ 99 h 99"/>
                <a:gd name="T2" fmla="*/ 17 w 20"/>
                <a:gd name="T3" fmla="*/ 99 h 99"/>
                <a:gd name="T4" fmla="*/ 17 w 20"/>
                <a:gd name="T5" fmla="*/ 63 h 99"/>
                <a:gd name="T6" fmla="*/ 0 w 20"/>
                <a:gd name="T7" fmla="*/ 37 h 99"/>
                <a:gd name="T8" fmla="*/ 0 w 20"/>
                <a:gd name="T9" fmla="*/ 36 h 99"/>
                <a:gd name="T10" fmla="*/ 0 w 20"/>
                <a:gd name="T11" fmla="*/ 0 h 99"/>
                <a:gd name="T12" fmla="*/ 3 w 20"/>
                <a:gd name="T13" fmla="*/ 0 h 99"/>
                <a:gd name="T14" fmla="*/ 3 w 20"/>
                <a:gd name="T15" fmla="*/ 36 h 99"/>
                <a:gd name="T16" fmla="*/ 20 w 20"/>
                <a:gd name="T17" fmla="*/ 62 h 99"/>
                <a:gd name="T18" fmla="*/ 20 w 20"/>
                <a:gd name="T19" fmla="*/ 63 h 99"/>
                <a:gd name="T20" fmla="*/ 20 w 20"/>
                <a:gd name="T2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99">
                  <a:moveTo>
                    <a:pt x="20" y="99"/>
                  </a:moveTo>
                  <a:cubicBezTo>
                    <a:pt x="17" y="99"/>
                    <a:pt x="17" y="99"/>
                    <a:pt x="17" y="99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lnTo>
                    <a:pt x="2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3" name="Rectangle 951">
              <a:extLst>
                <a:ext uri="{FF2B5EF4-FFF2-40B4-BE49-F238E27FC236}">
                  <a16:creationId xmlns:a16="http://schemas.microsoft.com/office/drawing/2014/main" xmlns="" id="{B5A70689-E543-458D-88C7-6A2315C4D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" y="799"/>
              <a:ext cx="7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4" name="Freeform 952">
              <a:extLst>
                <a:ext uri="{FF2B5EF4-FFF2-40B4-BE49-F238E27FC236}">
                  <a16:creationId xmlns:a16="http://schemas.microsoft.com/office/drawing/2014/main" xmlns="" id="{771DD79F-C1F2-4120-B51D-C993B91CA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799"/>
              <a:ext cx="24" cy="172"/>
            </a:xfrm>
            <a:custGeom>
              <a:avLst/>
              <a:gdLst>
                <a:gd name="T0" fmla="*/ 3 w 12"/>
                <a:gd name="T1" fmla="*/ 85 h 85"/>
                <a:gd name="T2" fmla="*/ 0 w 12"/>
                <a:gd name="T3" fmla="*/ 85 h 85"/>
                <a:gd name="T4" fmla="*/ 0 w 12"/>
                <a:gd name="T5" fmla="*/ 73 h 85"/>
                <a:gd name="T6" fmla="*/ 0 w 12"/>
                <a:gd name="T7" fmla="*/ 72 h 85"/>
                <a:gd name="T8" fmla="*/ 9 w 12"/>
                <a:gd name="T9" fmla="*/ 54 h 85"/>
                <a:gd name="T10" fmla="*/ 9 w 12"/>
                <a:gd name="T11" fmla="*/ 0 h 85"/>
                <a:gd name="T12" fmla="*/ 12 w 12"/>
                <a:gd name="T13" fmla="*/ 0 h 85"/>
                <a:gd name="T14" fmla="*/ 12 w 12"/>
                <a:gd name="T15" fmla="*/ 54 h 85"/>
                <a:gd name="T16" fmla="*/ 12 w 12"/>
                <a:gd name="T17" fmla="*/ 55 h 85"/>
                <a:gd name="T18" fmla="*/ 3 w 12"/>
                <a:gd name="T19" fmla="*/ 73 h 85"/>
                <a:gd name="T20" fmla="*/ 3 w 12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85">
                  <a:moveTo>
                    <a:pt x="3" y="85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3" y="73"/>
                    <a:pt x="3" y="73"/>
                    <a:pt x="3" y="73"/>
                  </a:cubicBezTo>
                  <a:lnTo>
                    <a:pt x="3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5" name="Freeform 953">
              <a:extLst>
                <a:ext uri="{FF2B5EF4-FFF2-40B4-BE49-F238E27FC236}">
                  <a16:creationId xmlns:a16="http://schemas.microsoft.com/office/drawing/2014/main" xmlns="" id="{20574F6F-01B7-449C-B410-FF766071D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" y="799"/>
              <a:ext cx="28" cy="123"/>
            </a:xfrm>
            <a:custGeom>
              <a:avLst/>
              <a:gdLst>
                <a:gd name="T0" fmla="*/ 3 w 14"/>
                <a:gd name="T1" fmla="*/ 61 h 61"/>
                <a:gd name="T2" fmla="*/ 0 w 14"/>
                <a:gd name="T3" fmla="*/ 59 h 61"/>
                <a:gd name="T4" fmla="*/ 11 w 14"/>
                <a:gd name="T5" fmla="*/ 40 h 61"/>
                <a:gd name="T6" fmla="*/ 11 w 14"/>
                <a:gd name="T7" fmla="*/ 0 h 61"/>
                <a:gd name="T8" fmla="*/ 14 w 14"/>
                <a:gd name="T9" fmla="*/ 0 h 61"/>
                <a:gd name="T10" fmla="*/ 14 w 14"/>
                <a:gd name="T11" fmla="*/ 41 h 61"/>
                <a:gd name="T12" fmla="*/ 14 w 14"/>
                <a:gd name="T13" fmla="*/ 42 h 61"/>
                <a:gd name="T14" fmla="*/ 3 w 14"/>
                <a:gd name="T1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1">
                  <a:moveTo>
                    <a:pt x="3" y="61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2"/>
                  </a:cubicBezTo>
                  <a:lnTo>
                    <a:pt x="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6" name="Freeform 954">
              <a:extLst>
                <a:ext uri="{FF2B5EF4-FFF2-40B4-BE49-F238E27FC236}">
                  <a16:creationId xmlns:a16="http://schemas.microsoft.com/office/drawing/2014/main" xmlns="" id="{721CE484-0611-4068-9FB4-E96380933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9" y="657"/>
              <a:ext cx="93" cy="17"/>
            </a:xfrm>
            <a:custGeom>
              <a:avLst/>
              <a:gdLst>
                <a:gd name="T0" fmla="*/ 91 w 93"/>
                <a:gd name="T1" fmla="*/ 17 h 17"/>
                <a:gd name="T2" fmla="*/ 30 w 93"/>
                <a:gd name="T3" fmla="*/ 17 h 17"/>
                <a:gd name="T4" fmla="*/ 30 w 93"/>
                <a:gd name="T5" fmla="*/ 17 h 17"/>
                <a:gd name="T6" fmla="*/ 0 w 93"/>
                <a:gd name="T7" fmla="*/ 5 h 17"/>
                <a:gd name="T8" fmla="*/ 2 w 93"/>
                <a:gd name="T9" fmla="*/ 0 h 17"/>
                <a:gd name="T10" fmla="*/ 32 w 93"/>
                <a:gd name="T11" fmla="*/ 13 h 17"/>
                <a:gd name="T12" fmla="*/ 93 w 93"/>
                <a:gd name="T13" fmla="*/ 13 h 17"/>
                <a:gd name="T14" fmla="*/ 93 w 93"/>
                <a:gd name="T15" fmla="*/ 17 h 17"/>
                <a:gd name="T16" fmla="*/ 91 w 9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7">
                  <a:moveTo>
                    <a:pt x="91" y="17"/>
                  </a:moveTo>
                  <a:lnTo>
                    <a:pt x="30" y="17"/>
                  </a:lnTo>
                  <a:lnTo>
                    <a:pt x="30" y="17"/>
                  </a:lnTo>
                  <a:lnTo>
                    <a:pt x="0" y="5"/>
                  </a:lnTo>
                  <a:lnTo>
                    <a:pt x="2" y="0"/>
                  </a:lnTo>
                  <a:lnTo>
                    <a:pt x="32" y="13"/>
                  </a:lnTo>
                  <a:lnTo>
                    <a:pt x="93" y="13"/>
                  </a:lnTo>
                  <a:lnTo>
                    <a:pt x="93" y="17"/>
                  </a:lnTo>
                  <a:lnTo>
                    <a:pt x="9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7" name="Freeform 955">
              <a:extLst>
                <a:ext uri="{FF2B5EF4-FFF2-40B4-BE49-F238E27FC236}">
                  <a16:creationId xmlns:a16="http://schemas.microsoft.com/office/drawing/2014/main" xmlns="" id="{38E57475-6532-46D0-B256-640C6FF84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617"/>
              <a:ext cx="153" cy="26"/>
            </a:xfrm>
            <a:custGeom>
              <a:avLst/>
              <a:gdLst>
                <a:gd name="T0" fmla="*/ 76 w 76"/>
                <a:gd name="T1" fmla="*/ 13 h 13"/>
                <a:gd name="T2" fmla="*/ 43 w 76"/>
                <a:gd name="T3" fmla="*/ 13 h 13"/>
                <a:gd name="T4" fmla="*/ 43 w 76"/>
                <a:gd name="T5" fmla="*/ 13 h 13"/>
                <a:gd name="T6" fmla="*/ 23 w 76"/>
                <a:gd name="T7" fmla="*/ 3 h 13"/>
                <a:gd name="T8" fmla="*/ 0 w 76"/>
                <a:gd name="T9" fmla="*/ 3 h 13"/>
                <a:gd name="T10" fmla="*/ 0 w 76"/>
                <a:gd name="T11" fmla="*/ 0 h 13"/>
                <a:gd name="T12" fmla="*/ 23 w 76"/>
                <a:gd name="T13" fmla="*/ 0 h 13"/>
                <a:gd name="T14" fmla="*/ 24 w 76"/>
                <a:gd name="T15" fmla="*/ 0 h 13"/>
                <a:gd name="T16" fmla="*/ 44 w 76"/>
                <a:gd name="T17" fmla="*/ 10 h 13"/>
                <a:gd name="T18" fmla="*/ 76 w 76"/>
                <a:gd name="T19" fmla="*/ 10 h 13"/>
                <a:gd name="T20" fmla="*/ 76 w 76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3">
                  <a:moveTo>
                    <a:pt x="76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76" y="10"/>
                    <a:pt x="76" y="10"/>
                    <a:pt x="76" y="10"/>
                  </a:cubicBezTo>
                  <a:lnTo>
                    <a:pt x="76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8" name="Freeform 956">
              <a:extLst>
                <a:ext uri="{FF2B5EF4-FFF2-40B4-BE49-F238E27FC236}">
                  <a16:creationId xmlns:a16="http://schemas.microsoft.com/office/drawing/2014/main" xmlns="" id="{22CB9FF9-D909-4AAA-91BE-90F80D3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8" y="565"/>
              <a:ext cx="202" cy="46"/>
            </a:xfrm>
            <a:custGeom>
              <a:avLst/>
              <a:gdLst>
                <a:gd name="T0" fmla="*/ 100 w 100"/>
                <a:gd name="T1" fmla="*/ 23 h 23"/>
                <a:gd name="T2" fmla="*/ 70 w 100"/>
                <a:gd name="T3" fmla="*/ 23 h 23"/>
                <a:gd name="T4" fmla="*/ 69 w 100"/>
                <a:gd name="T5" fmla="*/ 23 h 23"/>
                <a:gd name="T6" fmla="*/ 35 w 100"/>
                <a:gd name="T7" fmla="*/ 4 h 23"/>
                <a:gd name="T8" fmla="*/ 0 w 100"/>
                <a:gd name="T9" fmla="*/ 4 h 23"/>
                <a:gd name="T10" fmla="*/ 0 w 100"/>
                <a:gd name="T11" fmla="*/ 0 h 23"/>
                <a:gd name="T12" fmla="*/ 35 w 100"/>
                <a:gd name="T13" fmla="*/ 0 h 23"/>
                <a:gd name="T14" fmla="*/ 36 w 100"/>
                <a:gd name="T15" fmla="*/ 0 h 23"/>
                <a:gd name="T16" fmla="*/ 70 w 100"/>
                <a:gd name="T17" fmla="*/ 20 h 23"/>
                <a:gd name="T18" fmla="*/ 100 w 100"/>
                <a:gd name="T19" fmla="*/ 20 h 23"/>
                <a:gd name="T20" fmla="*/ 100 w 100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23">
                  <a:moveTo>
                    <a:pt x="100" y="23"/>
                  </a:moveTo>
                  <a:cubicBezTo>
                    <a:pt x="70" y="23"/>
                    <a:pt x="70" y="23"/>
                    <a:pt x="70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3"/>
                    <a:pt x="100" y="23"/>
                    <a:pt x="10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9" name="Freeform 957">
              <a:extLst>
                <a:ext uri="{FF2B5EF4-FFF2-40B4-BE49-F238E27FC236}">
                  <a16:creationId xmlns:a16="http://schemas.microsoft.com/office/drawing/2014/main" xmlns="" id="{F87612EF-A2EB-4AB8-8F58-404337F99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" y="678"/>
              <a:ext cx="186" cy="28"/>
            </a:xfrm>
            <a:custGeom>
              <a:avLst/>
              <a:gdLst>
                <a:gd name="T0" fmla="*/ 92 w 92"/>
                <a:gd name="T1" fmla="*/ 14 h 14"/>
                <a:gd name="T2" fmla="*/ 19 w 92"/>
                <a:gd name="T3" fmla="*/ 14 h 14"/>
                <a:gd name="T4" fmla="*/ 18 w 92"/>
                <a:gd name="T5" fmla="*/ 14 h 14"/>
                <a:gd name="T6" fmla="*/ 0 w 92"/>
                <a:gd name="T7" fmla="*/ 3 h 14"/>
                <a:gd name="T8" fmla="*/ 2 w 92"/>
                <a:gd name="T9" fmla="*/ 0 h 14"/>
                <a:gd name="T10" fmla="*/ 19 w 92"/>
                <a:gd name="T11" fmla="*/ 11 h 14"/>
                <a:gd name="T12" fmla="*/ 92 w 92"/>
                <a:gd name="T13" fmla="*/ 11 h 14"/>
                <a:gd name="T14" fmla="*/ 92 w 9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4">
                  <a:moveTo>
                    <a:pt x="92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8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4"/>
                    <a:pt x="92" y="14"/>
                    <a:pt x="9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0" name="Freeform 958">
              <a:extLst>
                <a:ext uri="{FF2B5EF4-FFF2-40B4-BE49-F238E27FC236}">
                  <a16:creationId xmlns:a16="http://schemas.microsoft.com/office/drawing/2014/main" xmlns="" id="{26B48E0B-3575-4AA9-9E45-3B1390281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5" y="730"/>
              <a:ext cx="145" cy="47"/>
            </a:xfrm>
            <a:custGeom>
              <a:avLst/>
              <a:gdLst>
                <a:gd name="T0" fmla="*/ 1 w 72"/>
                <a:gd name="T1" fmla="*/ 23 h 23"/>
                <a:gd name="T2" fmla="*/ 0 w 72"/>
                <a:gd name="T3" fmla="*/ 20 h 23"/>
                <a:gd name="T4" fmla="*/ 26 w 72"/>
                <a:gd name="T5" fmla="*/ 1 h 23"/>
                <a:gd name="T6" fmla="*/ 27 w 72"/>
                <a:gd name="T7" fmla="*/ 0 h 23"/>
                <a:gd name="T8" fmla="*/ 72 w 72"/>
                <a:gd name="T9" fmla="*/ 0 h 23"/>
                <a:gd name="T10" fmla="*/ 72 w 72"/>
                <a:gd name="T11" fmla="*/ 4 h 23"/>
                <a:gd name="T12" fmla="*/ 28 w 72"/>
                <a:gd name="T13" fmla="*/ 4 h 23"/>
                <a:gd name="T14" fmla="*/ 1 w 72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3">
                  <a:moveTo>
                    <a:pt x="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1" name="Freeform 959">
              <a:extLst>
                <a:ext uri="{FF2B5EF4-FFF2-40B4-BE49-F238E27FC236}">
                  <a16:creationId xmlns:a16="http://schemas.microsoft.com/office/drawing/2014/main" xmlns="" id="{57A24153-CA41-4C89-A24D-2A0697D2E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" y="332"/>
              <a:ext cx="24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4" y="3"/>
                    <a:pt x="3" y="5"/>
                    <a:pt x="3" y="6"/>
                  </a:cubicBezTo>
                  <a:cubicBezTo>
                    <a:pt x="3" y="8"/>
                    <a:pt x="4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5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2" name="Freeform 960">
              <a:extLst>
                <a:ext uri="{FF2B5EF4-FFF2-40B4-BE49-F238E27FC236}">
                  <a16:creationId xmlns:a16="http://schemas.microsoft.com/office/drawing/2014/main" xmlns="" id="{46941973-DE20-4135-8FE0-F18365AB8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6" y="381"/>
              <a:ext cx="25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5 h 12"/>
                <a:gd name="T14" fmla="*/ 6 w 12"/>
                <a:gd name="T15" fmla="*/ 8 h 12"/>
                <a:gd name="T16" fmla="*/ 9 w 12"/>
                <a:gd name="T17" fmla="*/ 5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3" y="4"/>
                    <a:pt x="3" y="5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8" y="8"/>
                    <a:pt x="9" y="7"/>
                    <a:pt x="9" y="5"/>
                  </a:cubicBezTo>
                  <a:cubicBezTo>
                    <a:pt x="9" y="4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3" name="Freeform 961">
              <a:extLst>
                <a:ext uri="{FF2B5EF4-FFF2-40B4-BE49-F238E27FC236}">
                  <a16:creationId xmlns:a16="http://schemas.microsoft.com/office/drawing/2014/main" xmlns="" id="{748D6ACD-014A-4EDC-9191-55628BCE4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1" y="419"/>
              <a:ext cx="25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8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6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4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4" name="Freeform 962">
              <a:extLst>
                <a:ext uri="{FF2B5EF4-FFF2-40B4-BE49-F238E27FC236}">
                  <a16:creationId xmlns:a16="http://schemas.microsoft.com/office/drawing/2014/main" xmlns="" id="{F5F58256-1B44-4879-BA10-976E1F4D2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0" y="352"/>
              <a:ext cx="24" cy="25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10" y="12"/>
                    <a:pt x="6" y="12"/>
                  </a:cubicBezTo>
                  <a:close/>
                  <a:moveTo>
                    <a:pt x="6" y="3"/>
                  </a:moveTo>
                  <a:cubicBezTo>
                    <a:pt x="4" y="3"/>
                    <a:pt x="3" y="5"/>
                    <a:pt x="3" y="6"/>
                  </a:cubicBezTo>
                  <a:cubicBezTo>
                    <a:pt x="3" y="8"/>
                    <a:pt x="4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5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5" name="Freeform 963">
              <a:extLst>
                <a:ext uri="{FF2B5EF4-FFF2-40B4-BE49-F238E27FC236}">
                  <a16:creationId xmlns:a16="http://schemas.microsoft.com/office/drawing/2014/main" xmlns="" id="{A9B838E3-65D3-4595-919E-D2ED44235D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9" y="565"/>
              <a:ext cx="24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3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0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4" y="4"/>
                    <a:pt x="3" y="5"/>
                    <a:pt x="3" y="6"/>
                  </a:cubicBezTo>
                  <a:cubicBezTo>
                    <a:pt x="3" y="8"/>
                    <a:pt x="4" y="9"/>
                    <a:pt x="6" y="9"/>
                  </a:cubicBezTo>
                  <a:cubicBezTo>
                    <a:pt x="7" y="9"/>
                    <a:pt x="9" y="8"/>
                    <a:pt x="9" y="6"/>
                  </a:cubicBezTo>
                  <a:cubicBezTo>
                    <a:pt x="9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6" name="Freeform 964">
              <a:extLst>
                <a:ext uri="{FF2B5EF4-FFF2-40B4-BE49-F238E27FC236}">
                  <a16:creationId xmlns:a16="http://schemas.microsoft.com/office/drawing/2014/main" xmlns="" id="{18C7392D-5256-4A25-83EB-2A9AEB1FB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" y="599"/>
              <a:ext cx="25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5 h 12"/>
                <a:gd name="T14" fmla="*/ 6 w 12"/>
                <a:gd name="T15" fmla="*/ 8 h 12"/>
                <a:gd name="T16" fmla="*/ 9 w 12"/>
                <a:gd name="T17" fmla="*/ 5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3" y="4"/>
                    <a:pt x="3" y="5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8" y="8"/>
                    <a:pt x="9" y="7"/>
                    <a:pt x="9" y="5"/>
                  </a:cubicBezTo>
                  <a:cubicBezTo>
                    <a:pt x="9" y="4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7" name="Freeform 965">
              <a:extLst>
                <a:ext uri="{FF2B5EF4-FFF2-40B4-BE49-F238E27FC236}">
                  <a16:creationId xmlns:a16="http://schemas.microsoft.com/office/drawing/2014/main" xmlns="" id="{B0CB1497-FD28-434E-B2F8-1FC3028E4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0" y="678"/>
              <a:ext cx="24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3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0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3" y="5"/>
                    <a:pt x="3" y="6"/>
                  </a:cubicBezTo>
                  <a:cubicBezTo>
                    <a:pt x="3" y="8"/>
                    <a:pt x="5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5"/>
                    <a:pt x="8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8" name="Freeform 966">
              <a:extLst>
                <a:ext uri="{FF2B5EF4-FFF2-40B4-BE49-F238E27FC236}">
                  <a16:creationId xmlns:a16="http://schemas.microsoft.com/office/drawing/2014/main" xmlns="" id="{EE0E08B0-474D-43A8-A685-5ECCC02FB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" y="690"/>
              <a:ext cx="24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8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3" y="4"/>
                    <a:pt x="3" y="6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8" y="8"/>
                    <a:pt x="9" y="8"/>
                    <a:pt x="9" y="6"/>
                  </a:cubicBezTo>
                  <a:cubicBezTo>
                    <a:pt x="9" y="4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9" name="Freeform 967">
              <a:extLst>
                <a:ext uri="{FF2B5EF4-FFF2-40B4-BE49-F238E27FC236}">
                  <a16:creationId xmlns:a16="http://schemas.microsoft.com/office/drawing/2014/main" xmlns="" id="{CF99FF60-037B-4967-9E73-A23811DB3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7" y="855"/>
              <a:ext cx="25" cy="25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8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3" y="4"/>
                    <a:pt x="3" y="6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4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0" name="Freeform 968">
              <a:extLst>
                <a:ext uri="{FF2B5EF4-FFF2-40B4-BE49-F238E27FC236}">
                  <a16:creationId xmlns:a16="http://schemas.microsoft.com/office/drawing/2014/main" xmlns="" id="{530A1F7D-B712-4CEA-BE8A-8436FB5C2A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" y="914"/>
              <a:ext cx="24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4" y="3"/>
                    <a:pt x="3" y="5"/>
                    <a:pt x="3" y="6"/>
                  </a:cubicBezTo>
                  <a:cubicBezTo>
                    <a:pt x="3" y="8"/>
                    <a:pt x="4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5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1" name="Freeform 969">
              <a:extLst>
                <a:ext uri="{FF2B5EF4-FFF2-40B4-BE49-F238E27FC236}">
                  <a16:creationId xmlns:a16="http://schemas.microsoft.com/office/drawing/2014/main" xmlns="" id="{8FD12206-9A39-449D-BE94-530E03BC68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9" y="767"/>
              <a:ext cx="24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8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6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9" y="4"/>
                    <a:pt x="7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2" name="Freeform 970">
              <a:extLst>
                <a:ext uri="{FF2B5EF4-FFF2-40B4-BE49-F238E27FC236}">
                  <a16:creationId xmlns:a16="http://schemas.microsoft.com/office/drawing/2014/main" xmlns="" id="{467BC7F4-6F86-4D33-ADE7-8E1D35F1A0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8" y="666"/>
              <a:ext cx="24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8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3" y="4"/>
                    <a:pt x="3" y="6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4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3" name="Freeform 971">
              <a:extLst>
                <a:ext uri="{FF2B5EF4-FFF2-40B4-BE49-F238E27FC236}">
                  <a16:creationId xmlns:a16="http://schemas.microsoft.com/office/drawing/2014/main" xmlns="" id="{5C4DF9B7-53F4-4C07-BC05-B7912801C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1" y="645"/>
              <a:ext cx="24" cy="25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2 h 12"/>
                <a:gd name="T12" fmla="*/ 3 w 12"/>
                <a:gd name="T13" fmla="*/ 5 h 12"/>
                <a:gd name="T14" fmla="*/ 6 w 12"/>
                <a:gd name="T15" fmla="*/ 8 h 12"/>
                <a:gd name="T16" fmla="*/ 9 w 12"/>
                <a:gd name="T17" fmla="*/ 5 h 12"/>
                <a:gd name="T18" fmla="*/ 6 w 12"/>
                <a:gd name="T1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2"/>
                  </a:moveTo>
                  <a:cubicBezTo>
                    <a:pt x="5" y="2"/>
                    <a:pt x="3" y="4"/>
                    <a:pt x="3" y="5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8" y="8"/>
                    <a:pt x="9" y="7"/>
                    <a:pt x="9" y="5"/>
                  </a:cubicBezTo>
                  <a:cubicBezTo>
                    <a:pt x="9" y="4"/>
                    <a:pt x="8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4" name="Freeform 972">
              <a:extLst>
                <a:ext uri="{FF2B5EF4-FFF2-40B4-BE49-F238E27FC236}">
                  <a16:creationId xmlns:a16="http://schemas.microsoft.com/office/drawing/2014/main" xmlns="" id="{925B5282-74FD-455E-B593-A00F81EEA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6" y="607"/>
              <a:ext cx="25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3" y="5"/>
                    <a:pt x="3" y="6"/>
                  </a:cubicBezTo>
                  <a:cubicBezTo>
                    <a:pt x="3" y="8"/>
                    <a:pt x="5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5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5" name="Freeform 973">
              <a:extLst>
                <a:ext uri="{FF2B5EF4-FFF2-40B4-BE49-F238E27FC236}">
                  <a16:creationId xmlns:a16="http://schemas.microsoft.com/office/drawing/2014/main" xmlns="" id="{A1747F53-C9FC-45BE-A592-9A07F68442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8" y="556"/>
              <a:ext cx="24" cy="25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10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3" y="4"/>
                    <a:pt x="3" y="6"/>
                  </a:cubicBezTo>
                  <a:cubicBezTo>
                    <a:pt x="3" y="8"/>
                    <a:pt x="5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4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6" name="Freeform 974">
              <a:extLst>
                <a:ext uri="{FF2B5EF4-FFF2-40B4-BE49-F238E27FC236}">
                  <a16:creationId xmlns:a16="http://schemas.microsoft.com/office/drawing/2014/main" xmlns="" id="{FA1761BE-6ADA-434F-B9AE-A98135E381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6" y="967"/>
              <a:ext cx="25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5 h 12"/>
                <a:gd name="T14" fmla="*/ 6 w 12"/>
                <a:gd name="T15" fmla="*/ 8 h 12"/>
                <a:gd name="T16" fmla="*/ 8 w 12"/>
                <a:gd name="T17" fmla="*/ 5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7" name="Freeform 975">
              <a:extLst>
                <a:ext uri="{FF2B5EF4-FFF2-40B4-BE49-F238E27FC236}">
                  <a16:creationId xmlns:a16="http://schemas.microsoft.com/office/drawing/2014/main" xmlns="" id="{046711E7-6C38-4BDD-BDD0-D73D4BE0ED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5" y="958"/>
              <a:ext cx="24" cy="25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4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9"/>
                    <a:pt x="10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4" y="5"/>
                    <a:pt x="4" y="6"/>
                  </a:cubicBezTo>
                  <a:cubicBezTo>
                    <a:pt x="4" y="8"/>
                    <a:pt x="5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5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8" name="Freeform 976">
              <a:extLst>
                <a:ext uri="{FF2B5EF4-FFF2-40B4-BE49-F238E27FC236}">
                  <a16:creationId xmlns:a16="http://schemas.microsoft.com/office/drawing/2014/main" xmlns="" id="{809F4203-72FC-4326-8CD2-58CBA1B86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9" y="993"/>
              <a:ext cx="25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0"/>
                    <a:pt x="10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8"/>
                    <a:pt x="5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5"/>
                    <a:pt x="8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9" name="Freeform 977">
              <a:extLst>
                <a:ext uri="{FF2B5EF4-FFF2-40B4-BE49-F238E27FC236}">
                  <a16:creationId xmlns:a16="http://schemas.microsoft.com/office/drawing/2014/main" xmlns="" id="{D579DE39-22D1-46BB-ACAE-9A9D0D29F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9" y="744"/>
              <a:ext cx="24" cy="25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3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3" y="5"/>
                    <a:pt x="3" y="6"/>
                  </a:cubicBezTo>
                  <a:cubicBezTo>
                    <a:pt x="3" y="8"/>
                    <a:pt x="5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5"/>
                    <a:pt x="8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0" name="Freeform 978">
              <a:extLst>
                <a:ext uri="{FF2B5EF4-FFF2-40B4-BE49-F238E27FC236}">
                  <a16:creationId xmlns:a16="http://schemas.microsoft.com/office/drawing/2014/main" xmlns="" id="{BB776264-2C44-49D6-8252-63B3D0CB07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5" y="314"/>
              <a:ext cx="24" cy="24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9 h 12"/>
                <a:gd name="T16" fmla="*/ 9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0"/>
                    <a:pt x="10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8"/>
                    <a:pt x="5" y="9"/>
                    <a:pt x="6" y="9"/>
                  </a:cubicBezTo>
                  <a:cubicBezTo>
                    <a:pt x="8" y="9"/>
                    <a:pt x="9" y="8"/>
                    <a:pt x="9" y="6"/>
                  </a:cubicBezTo>
                  <a:cubicBezTo>
                    <a:pt x="9" y="5"/>
                    <a:pt x="8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1" name="Freeform 979">
              <a:extLst>
                <a:ext uri="{FF2B5EF4-FFF2-40B4-BE49-F238E27FC236}">
                  <a16:creationId xmlns:a16="http://schemas.microsoft.com/office/drawing/2014/main" xmlns="" id="{87D5F7CE-8810-4754-9838-A054F8A27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" y="423"/>
              <a:ext cx="16" cy="16"/>
            </a:xfrm>
            <a:custGeom>
              <a:avLst/>
              <a:gdLst>
                <a:gd name="T0" fmla="*/ 6 w 8"/>
                <a:gd name="T1" fmla="*/ 8 h 8"/>
                <a:gd name="T2" fmla="*/ 6 w 8"/>
                <a:gd name="T3" fmla="*/ 8 h 8"/>
                <a:gd name="T4" fmla="*/ 0 w 8"/>
                <a:gd name="T5" fmla="*/ 2 h 8"/>
                <a:gd name="T6" fmla="*/ 0 w 8"/>
                <a:gd name="T7" fmla="*/ 1 h 8"/>
                <a:gd name="T8" fmla="*/ 2 w 8"/>
                <a:gd name="T9" fmla="*/ 1 h 8"/>
                <a:gd name="T10" fmla="*/ 7 w 8"/>
                <a:gd name="T11" fmla="*/ 6 h 8"/>
                <a:gd name="T12" fmla="*/ 7 w 8"/>
                <a:gd name="T13" fmla="*/ 8 h 8"/>
                <a:gd name="T14" fmla="*/ 6 w 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7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2" name="Freeform 980">
              <a:extLst>
                <a:ext uri="{FF2B5EF4-FFF2-40B4-BE49-F238E27FC236}">
                  <a16:creationId xmlns:a16="http://schemas.microsoft.com/office/drawing/2014/main" xmlns="" id="{01E5AC8B-D309-449C-A793-21CF9A35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403"/>
              <a:ext cx="16" cy="14"/>
            </a:xfrm>
            <a:custGeom>
              <a:avLst/>
              <a:gdLst>
                <a:gd name="T0" fmla="*/ 7 w 8"/>
                <a:gd name="T1" fmla="*/ 7 h 7"/>
                <a:gd name="T2" fmla="*/ 6 w 8"/>
                <a:gd name="T3" fmla="*/ 7 h 7"/>
                <a:gd name="T4" fmla="*/ 1 w 8"/>
                <a:gd name="T5" fmla="*/ 2 h 7"/>
                <a:gd name="T6" fmla="*/ 1 w 8"/>
                <a:gd name="T7" fmla="*/ 0 h 7"/>
                <a:gd name="T8" fmla="*/ 2 w 8"/>
                <a:gd name="T9" fmla="*/ 0 h 7"/>
                <a:gd name="T10" fmla="*/ 7 w 8"/>
                <a:gd name="T11" fmla="*/ 5 h 7"/>
                <a:gd name="T12" fmla="*/ 7 w 8"/>
                <a:gd name="T13" fmla="*/ 7 h 7"/>
                <a:gd name="T14" fmla="*/ 7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7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6"/>
                    <a:pt x="8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3" name="Freeform 981">
              <a:extLst>
                <a:ext uri="{FF2B5EF4-FFF2-40B4-BE49-F238E27FC236}">
                  <a16:creationId xmlns:a16="http://schemas.microsoft.com/office/drawing/2014/main" xmlns="" id="{D59BAB29-E4BC-4DB2-95D1-33A1E9DD1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423"/>
              <a:ext cx="16" cy="16"/>
            </a:xfrm>
            <a:custGeom>
              <a:avLst/>
              <a:gdLst>
                <a:gd name="T0" fmla="*/ 1 w 8"/>
                <a:gd name="T1" fmla="*/ 8 h 8"/>
                <a:gd name="T2" fmla="*/ 1 w 8"/>
                <a:gd name="T3" fmla="*/ 8 h 8"/>
                <a:gd name="T4" fmla="*/ 1 w 8"/>
                <a:gd name="T5" fmla="*/ 6 h 8"/>
                <a:gd name="T6" fmla="*/ 6 w 8"/>
                <a:gd name="T7" fmla="*/ 1 h 8"/>
                <a:gd name="T8" fmla="*/ 7 w 8"/>
                <a:gd name="T9" fmla="*/ 1 h 8"/>
                <a:gd name="T10" fmla="*/ 7 w 8"/>
                <a:gd name="T11" fmla="*/ 2 h 8"/>
                <a:gd name="T12" fmla="*/ 2 w 8"/>
                <a:gd name="T13" fmla="*/ 8 h 8"/>
                <a:gd name="T14" fmla="*/ 1 w 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4" name="Freeform 982">
              <a:extLst>
                <a:ext uri="{FF2B5EF4-FFF2-40B4-BE49-F238E27FC236}">
                  <a16:creationId xmlns:a16="http://schemas.microsoft.com/office/drawing/2014/main" xmlns="" id="{3E32D441-38DB-47A7-A631-8D946A441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" y="403"/>
              <a:ext cx="16" cy="14"/>
            </a:xfrm>
            <a:custGeom>
              <a:avLst/>
              <a:gdLst>
                <a:gd name="T0" fmla="*/ 1 w 8"/>
                <a:gd name="T1" fmla="*/ 7 h 7"/>
                <a:gd name="T2" fmla="*/ 0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7 w 8"/>
                <a:gd name="T9" fmla="*/ 0 h 7"/>
                <a:gd name="T10" fmla="*/ 7 w 8"/>
                <a:gd name="T11" fmla="*/ 2 h 7"/>
                <a:gd name="T12" fmla="*/ 2 w 8"/>
                <a:gd name="T13" fmla="*/ 7 h 7"/>
                <a:gd name="T14" fmla="*/ 1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1" y="7"/>
                  </a:moveTo>
                  <a:cubicBezTo>
                    <a:pt x="1" y="7"/>
                    <a:pt x="1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1"/>
                    <a:pt x="7" y="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5" name="Freeform 983">
              <a:extLst>
                <a:ext uri="{FF2B5EF4-FFF2-40B4-BE49-F238E27FC236}">
                  <a16:creationId xmlns:a16="http://schemas.microsoft.com/office/drawing/2014/main" xmlns="" id="{D239F498-56CD-4040-987E-CC47BCF77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" y="742"/>
              <a:ext cx="16" cy="14"/>
            </a:xfrm>
            <a:custGeom>
              <a:avLst/>
              <a:gdLst>
                <a:gd name="T0" fmla="*/ 6 w 8"/>
                <a:gd name="T1" fmla="*/ 7 h 7"/>
                <a:gd name="T2" fmla="*/ 6 w 8"/>
                <a:gd name="T3" fmla="*/ 7 h 7"/>
                <a:gd name="T4" fmla="*/ 0 w 8"/>
                <a:gd name="T5" fmla="*/ 2 h 7"/>
                <a:gd name="T6" fmla="*/ 0 w 8"/>
                <a:gd name="T7" fmla="*/ 0 h 7"/>
                <a:gd name="T8" fmla="*/ 2 w 8"/>
                <a:gd name="T9" fmla="*/ 0 h 7"/>
                <a:gd name="T10" fmla="*/ 7 w 8"/>
                <a:gd name="T11" fmla="*/ 5 h 7"/>
                <a:gd name="T12" fmla="*/ 7 w 8"/>
                <a:gd name="T13" fmla="*/ 7 h 7"/>
                <a:gd name="T14" fmla="*/ 6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6"/>
                    <a:pt x="8" y="6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6" name="Freeform 984">
              <a:extLst>
                <a:ext uri="{FF2B5EF4-FFF2-40B4-BE49-F238E27FC236}">
                  <a16:creationId xmlns:a16="http://schemas.microsoft.com/office/drawing/2014/main" xmlns="" id="{442FD80C-A69C-47E1-9641-FB1DAF8D9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718"/>
              <a:ext cx="16" cy="16"/>
            </a:xfrm>
            <a:custGeom>
              <a:avLst/>
              <a:gdLst>
                <a:gd name="T0" fmla="*/ 7 w 8"/>
                <a:gd name="T1" fmla="*/ 8 h 8"/>
                <a:gd name="T2" fmla="*/ 6 w 8"/>
                <a:gd name="T3" fmla="*/ 8 h 8"/>
                <a:gd name="T4" fmla="*/ 1 w 8"/>
                <a:gd name="T5" fmla="*/ 2 h 8"/>
                <a:gd name="T6" fmla="*/ 1 w 8"/>
                <a:gd name="T7" fmla="*/ 1 h 8"/>
                <a:gd name="T8" fmla="*/ 2 w 8"/>
                <a:gd name="T9" fmla="*/ 1 h 8"/>
                <a:gd name="T10" fmla="*/ 7 w 8"/>
                <a:gd name="T11" fmla="*/ 6 h 8"/>
                <a:gd name="T12" fmla="*/ 7 w 8"/>
                <a:gd name="T13" fmla="*/ 8 h 8"/>
                <a:gd name="T14" fmla="*/ 7 w 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7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7" name="Freeform 985">
              <a:extLst>
                <a:ext uri="{FF2B5EF4-FFF2-40B4-BE49-F238E27FC236}">
                  <a16:creationId xmlns:a16="http://schemas.microsoft.com/office/drawing/2014/main" xmlns="" id="{4E6F3FA0-518A-43DB-B610-A8AB4549F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742"/>
              <a:ext cx="14" cy="14"/>
            </a:xfrm>
            <a:custGeom>
              <a:avLst/>
              <a:gdLst>
                <a:gd name="T0" fmla="*/ 1 w 7"/>
                <a:gd name="T1" fmla="*/ 7 h 7"/>
                <a:gd name="T2" fmla="*/ 1 w 7"/>
                <a:gd name="T3" fmla="*/ 7 h 7"/>
                <a:gd name="T4" fmla="*/ 1 w 7"/>
                <a:gd name="T5" fmla="*/ 5 h 7"/>
                <a:gd name="T6" fmla="*/ 6 w 7"/>
                <a:gd name="T7" fmla="*/ 0 h 7"/>
                <a:gd name="T8" fmla="*/ 7 w 7"/>
                <a:gd name="T9" fmla="*/ 0 h 7"/>
                <a:gd name="T10" fmla="*/ 7 w 7"/>
                <a:gd name="T11" fmla="*/ 2 h 7"/>
                <a:gd name="T12" fmla="*/ 2 w 7"/>
                <a:gd name="T13" fmla="*/ 7 h 7"/>
                <a:gd name="T14" fmla="*/ 1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8" name="Freeform 986">
              <a:extLst>
                <a:ext uri="{FF2B5EF4-FFF2-40B4-BE49-F238E27FC236}">
                  <a16:creationId xmlns:a16="http://schemas.microsoft.com/office/drawing/2014/main" xmlns="" id="{DC6A320F-9AF0-46B1-9215-5B21E7F56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" y="720"/>
              <a:ext cx="16" cy="14"/>
            </a:xfrm>
            <a:custGeom>
              <a:avLst/>
              <a:gdLst>
                <a:gd name="T0" fmla="*/ 1 w 8"/>
                <a:gd name="T1" fmla="*/ 7 h 7"/>
                <a:gd name="T2" fmla="*/ 0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7 w 8"/>
                <a:gd name="T9" fmla="*/ 0 h 7"/>
                <a:gd name="T10" fmla="*/ 7 w 8"/>
                <a:gd name="T11" fmla="*/ 2 h 7"/>
                <a:gd name="T12" fmla="*/ 2 w 8"/>
                <a:gd name="T13" fmla="*/ 7 h 7"/>
                <a:gd name="T14" fmla="*/ 1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1" y="7"/>
                  </a:moveTo>
                  <a:cubicBezTo>
                    <a:pt x="1" y="7"/>
                    <a:pt x="1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1"/>
                    <a:pt x="8" y="1"/>
                    <a:pt x="7" y="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9" name="Freeform 987">
              <a:extLst>
                <a:ext uri="{FF2B5EF4-FFF2-40B4-BE49-F238E27FC236}">
                  <a16:creationId xmlns:a16="http://schemas.microsoft.com/office/drawing/2014/main" xmlns="" id="{06269A50-ACF1-4DC6-8E94-874A773D5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" y="870"/>
              <a:ext cx="14" cy="16"/>
            </a:xfrm>
            <a:custGeom>
              <a:avLst/>
              <a:gdLst>
                <a:gd name="T0" fmla="*/ 6 w 7"/>
                <a:gd name="T1" fmla="*/ 8 h 8"/>
                <a:gd name="T2" fmla="*/ 5 w 7"/>
                <a:gd name="T3" fmla="*/ 7 h 8"/>
                <a:gd name="T4" fmla="*/ 0 w 7"/>
                <a:gd name="T5" fmla="*/ 2 h 8"/>
                <a:gd name="T6" fmla="*/ 0 w 7"/>
                <a:gd name="T7" fmla="*/ 1 h 8"/>
                <a:gd name="T8" fmla="*/ 2 w 7"/>
                <a:gd name="T9" fmla="*/ 1 h 8"/>
                <a:gd name="T10" fmla="*/ 7 w 7"/>
                <a:gd name="T11" fmla="*/ 6 h 8"/>
                <a:gd name="T12" fmla="*/ 7 w 7"/>
                <a:gd name="T13" fmla="*/ 7 h 8"/>
                <a:gd name="T14" fmla="*/ 6 w 7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6" y="8"/>
                    <a:pt x="6" y="8"/>
                    <a:pt x="5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8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0" name="Freeform 988">
              <a:extLst>
                <a:ext uri="{FF2B5EF4-FFF2-40B4-BE49-F238E27FC236}">
                  <a16:creationId xmlns:a16="http://schemas.microsoft.com/office/drawing/2014/main" xmlns="" id="{EE6CAD07-6BDE-44F8-ADC1-2241AB7E4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847"/>
              <a:ext cx="16" cy="17"/>
            </a:xfrm>
            <a:custGeom>
              <a:avLst/>
              <a:gdLst>
                <a:gd name="T0" fmla="*/ 7 w 8"/>
                <a:gd name="T1" fmla="*/ 8 h 8"/>
                <a:gd name="T2" fmla="*/ 6 w 8"/>
                <a:gd name="T3" fmla="*/ 8 h 8"/>
                <a:gd name="T4" fmla="*/ 1 w 8"/>
                <a:gd name="T5" fmla="*/ 2 h 8"/>
                <a:gd name="T6" fmla="*/ 1 w 8"/>
                <a:gd name="T7" fmla="*/ 1 h 8"/>
                <a:gd name="T8" fmla="*/ 2 w 8"/>
                <a:gd name="T9" fmla="*/ 1 h 8"/>
                <a:gd name="T10" fmla="*/ 8 w 8"/>
                <a:gd name="T11" fmla="*/ 6 h 8"/>
                <a:gd name="T12" fmla="*/ 8 w 8"/>
                <a:gd name="T13" fmla="*/ 8 h 8"/>
                <a:gd name="T14" fmla="*/ 7 w 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8"/>
                  </a:cubicBezTo>
                  <a:cubicBezTo>
                    <a:pt x="8" y="8"/>
                    <a:pt x="7" y="8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1" name="Freeform 989">
              <a:extLst>
                <a:ext uri="{FF2B5EF4-FFF2-40B4-BE49-F238E27FC236}">
                  <a16:creationId xmlns:a16="http://schemas.microsoft.com/office/drawing/2014/main" xmlns="" id="{56E5CF4F-2FDC-498B-B9B2-CBC2DAEED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870"/>
              <a:ext cx="16" cy="16"/>
            </a:xfrm>
            <a:custGeom>
              <a:avLst/>
              <a:gdLst>
                <a:gd name="T0" fmla="*/ 2 w 8"/>
                <a:gd name="T1" fmla="*/ 8 h 8"/>
                <a:gd name="T2" fmla="*/ 1 w 8"/>
                <a:gd name="T3" fmla="*/ 7 h 8"/>
                <a:gd name="T4" fmla="*/ 1 w 8"/>
                <a:gd name="T5" fmla="*/ 6 h 8"/>
                <a:gd name="T6" fmla="*/ 6 w 8"/>
                <a:gd name="T7" fmla="*/ 1 h 8"/>
                <a:gd name="T8" fmla="*/ 8 w 8"/>
                <a:gd name="T9" fmla="*/ 1 h 8"/>
                <a:gd name="T10" fmla="*/ 8 w 8"/>
                <a:gd name="T11" fmla="*/ 2 h 8"/>
                <a:gd name="T12" fmla="*/ 2 w 8"/>
                <a:gd name="T13" fmla="*/ 7 h 8"/>
                <a:gd name="T14" fmla="*/ 2 w 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2" y="8"/>
                  </a:move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2" name="Freeform 990">
              <a:extLst>
                <a:ext uri="{FF2B5EF4-FFF2-40B4-BE49-F238E27FC236}">
                  <a16:creationId xmlns:a16="http://schemas.microsoft.com/office/drawing/2014/main" xmlns="" id="{60DF7E8A-60DC-472C-8A4B-5E8A0B26C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" y="849"/>
              <a:ext cx="14" cy="15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5 h 7"/>
                <a:gd name="T6" fmla="*/ 5 w 7"/>
                <a:gd name="T7" fmla="*/ 0 h 7"/>
                <a:gd name="T8" fmla="*/ 7 w 7"/>
                <a:gd name="T9" fmla="*/ 0 h 7"/>
                <a:gd name="T10" fmla="*/ 7 w 7"/>
                <a:gd name="T11" fmla="*/ 2 h 7"/>
                <a:gd name="T12" fmla="*/ 1 w 7"/>
                <a:gd name="T13" fmla="*/ 7 h 7"/>
                <a:gd name="T14" fmla="*/ 0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3" name="Freeform 991">
              <a:extLst>
                <a:ext uri="{FF2B5EF4-FFF2-40B4-BE49-F238E27FC236}">
                  <a16:creationId xmlns:a16="http://schemas.microsoft.com/office/drawing/2014/main" xmlns="" id="{CD85D809-F28C-4C80-918D-0410DB76B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" y="900"/>
              <a:ext cx="10" cy="10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0 w 5"/>
                <a:gd name="T5" fmla="*/ 2 h 5"/>
                <a:gd name="T6" fmla="*/ 0 w 5"/>
                <a:gd name="T7" fmla="*/ 0 h 5"/>
                <a:gd name="T8" fmla="*/ 2 w 5"/>
                <a:gd name="T9" fmla="*/ 0 h 5"/>
                <a:gd name="T10" fmla="*/ 5 w 5"/>
                <a:gd name="T11" fmla="*/ 3 h 5"/>
                <a:gd name="T12" fmla="*/ 5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4" name="Freeform 992">
              <a:extLst>
                <a:ext uri="{FF2B5EF4-FFF2-40B4-BE49-F238E27FC236}">
                  <a16:creationId xmlns:a16="http://schemas.microsoft.com/office/drawing/2014/main" xmlns="" id="{ECE48F3B-41D3-42CF-98A3-7FDB42F91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" y="888"/>
              <a:ext cx="10" cy="10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4 h 5"/>
                <a:gd name="T4" fmla="*/ 0 w 5"/>
                <a:gd name="T5" fmla="*/ 2 h 5"/>
                <a:gd name="T6" fmla="*/ 0 w 5"/>
                <a:gd name="T7" fmla="*/ 0 h 5"/>
                <a:gd name="T8" fmla="*/ 2 w 5"/>
                <a:gd name="T9" fmla="*/ 0 h 5"/>
                <a:gd name="T10" fmla="*/ 5 w 5"/>
                <a:gd name="T11" fmla="*/ 3 h 5"/>
                <a:gd name="T12" fmla="*/ 5 w 5"/>
                <a:gd name="T13" fmla="*/ 4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4" y="5"/>
                    <a:pt x="4" y="5"/>
                    <a:pt x="3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5" name="Freeform 993">
              <a:extLst>
                <a:ext uri="{FF2B5EF4-FFF2-40B4-BE49-F238E27FC236}">
                  <a16:creationId xmlns:a16="http://schemas.microsoft.com/office/drawing/2014/main" xmlns="" id="{A086664F-BF03-4DFC-B4FE-82E168C33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" y="900"/>
              <a:ext cx="10" cy="10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5 h 5"/>
                <a:gd name="T4" fmla="*/ 0 w 5"/>
                <a:gd name="T5" fmla="*/ 3 h 5"/>
                <a:gd name="T6" fmla="*/ 3 w 5"/>
                <a:gd name="T7" fmla="*/ 0 h 5"/>
                <a:gd name="T8" fmla="*/ 5 w 5"/>
                <a:gd name="T9" fmla="*/ 0 h 5"/>
                <a:gd name="T10" fmla="*/ 5 w 5"/>
                <a:gd name="T11" fmla="*/ 2 h 5"/>
                <a:gd name="T12" fmla="*/ 2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6" name="Freeform 994">
              <a:extLst>
                <a:ext uri="{FF2B5EF4-FFF2-40B4-BE49-F238E27FC236}">
                  <a16:creationId xmlns:a16="http://schemas.microsoft.com/office/drawing/2014/main" xmlns="" id="{B7D4277C-FDE0-465E-8BFD-F97DF8A98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" y="888"/>
              <a:ext cx="12" cy="10"/>
            </a:xfrm>
            <a:custGeom>
              <a:avLst/>
              <a:gdLst>
                <a:gd name="T0" fmla="*/ 1 w 6"/>
                <a:gd name="T1" fmla="*/ 5 h 5"/>
                <a:gd name="T2" fmla="*/ 0 w 6"/>
                <a:gd name="T3" fmla="*/ 5 h 5"/>
                <a:gd name="T4" fmla="*/ 0 w 6"/>
                <a:gd name="T5" fmla="*/ 3 h 5"/>
                <a:gd name="T6" fmla="*/ 4 w 6"/>
                <a:gd name="T7" fmla="*/ 0 h 5"/>
                <a:gd name="T8" fmla="*/ 5 w 6"/>
                <a:gd name="T9" fmla="*/ 0 h 5"/>
                <a:gd name="T10" fmla="*/ 5 w 6"/>
                <a:gd name="T11" fmla="*/ 2 h 5"/>
                <a:gd name="T12" fmla="*/ 2 w 6"/>
                <a:gd name="T13" fmla="*/ 5 h 5"/>
                <a:gd name="T14" fmla="*/ 1 w 6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7" name="Freeform 995">
              <a:extLst>
                <a:ext uri="{FF2B5EF4-FFF2-40B4-BE49-F238E27FC236}">
                  <a16:creationId xmlns:a16="http://schemas.microsoft.com/office/drawing/2014/main" xmlns="" id="{D31E9680-3752-4361-95B5-680DDA4C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" y="563"/>
              <a:ext cx="10" cy="10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0 w 5"/>
                <a:gd name="T5" fmla="*/ 2 h 5"/>
                <a:gd name="T6" fmla="*/ 0 w 5"/>
                <a:gd name="T7" fmla="*/ 1 h 5"/>
                <a:gd name="T8" fmla="*/ 2 w 5"/>
                <a:gd name="T9" fmla="*/ 1 h 5"/>
                <a:gd name="T10" fmla="*/ 5 w 5"/>
                <a:gd name="T11" fmla="*/ 4 h 5"/>
                <a:gd name="T12" fmla="*/ 5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8" name="Freeform 996">
              <a:extLst>
                <a:ext uri="{FF2B5EF4-FFF2-40B4-BE49-F238E27FC236}">
                  <a16:creationId xmlns:a16="http://schemas.microsoft.com/office/drawing/2014/main" xmlns="" id="{E97A7A8B-0E7D-4E6C-8549-2E8FAEF3F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550"/>
              <a:ext cx="10" cy="11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0 w 5"/>
                <a:gd name="T5" fmla="*/ 2 h 5"/>
                <a:gd name="T6" fmla="*/ 0 w 5"/>
                <a:gd name="T7" fmla="*/ 0 h 5"/>
                <a:gd name="T8" fmla="*/ 2 w 5"/>
                <a:gd name="T9" fmla="*/ 0 h 5"/>
                <a:gd name="T10" fmla="*/ 4 w 5"/>
                <a:gd name="T11" fmla="*/ 3 h 5"/>
                <a:gd name="T12" fmla="*/ 4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9" name="Freeform 997">
              <a:extLst>
                <a:ext uri="{FF2B5EF4-FFF2-40B4-BE49-F238E27FC236}">
                  <a16:creationId xmlns:a16="http://schemas.microsoft.com/office/drawing/2014/main" xmlns="" id="{B3D88790-6225-4849-97FA-27120018E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563"/>
              <a:ext cx="10" cy="10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5 h 5"/>
                <a:gd name="T4" fmla="*/ 0 w 5"/>
                <a:gd name="T5" fmla="*/ 3 h 5"/>
                <a:gd name="T6" fmla="*/ 3 w 5"/>
                <a:gd name="T7" fmla="*/ 1 h 5"/>
                <a:gd name="T8" fmla="*/ 4 w 5"/>
                <a:gd name="T9" fmla="*/ 1 h 5"/>
                <a:gd name="T10" fmla="*/ 4 w 5"/>
                <a:gd name="T11" fmla="*/ 2 h 5"/>
                <a:gd name="T12" fmla="*/ 1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0" name="Freeform 998">
              <a:extLst>
                <a:ext uri="{FF2B5EF4-FFF2-40B4-BE49-F238E27FC236}">
                  <a16:creationId xmlns:a16="http://schemas.microsoft.com/office/drawing/2014/main" xmlns="" id="{2E4A7787-4636-4BAA-978D-313C8627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" y="550"/>
              <a:ext cx="10" cy="11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5 h 5"/>
                <a:gd name="T4" fmla="*/ 0 w 5"/>
                <a:gd name="T5" fmla="*/ 3 h 5"/>
                <a:gd name="T6" fmla="*/ 3 w 5"/>
                <a:gd name="T7" fmla="*/ 0 h 5"/>
                <a:gd name="T8" fmla="*/ 5 w 5"/>
                <a:gd name="T9" fmla="*/ 0 h 5"/>
                <a:gd name="T10" fmla="*/ 5 w 5"/>
                <a:gd name="T11" fmla="*/ 2 h 5"/>
                <a:gd name="T12" fmla="*/ 2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1" name="Freeform 999">
              <a:extLst>
                <a:ext uri="{FF2B5EF4-FFF2-40B4-BE49-F238E27FC236}">
                  <a16:creationId xmlns:a16="http://schemas.microsoft.com/office/drawing/2014/main" xmlns="" id="{75F76765-01B7-4D86-B83F-427B660CD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350"/>
              <a:ext cx="10" cy="13"/>
            </a:xfrm>
            <a:custGeom>
              <a:avLst/>
              <a:gdLst>
                <a:gd name="T0" fmla="*/ 4 w 5"/>
                <a:gd name="T1" fmla="*/ 6 h 6"/>
                <a:gd name="T2" fmla="*/ 3 w 5"/>
                <a:gd name="T3" fmla="*/ 6 h 6"/>
                <a:gd name="T4" fmla="*/ 0 w 5"/>
                <a:gd name="T5" fmla="*/ 2 h 6"/>
                <a:gd name="T6" fmla="*/ 0 w 5"/>
                <a:gd name="T7" fmla="*/ 1 h 6"/>
                <a:gd name="T8" fmla="*/ 2 w 5"/>
                <a:gd name="T9" fmla="*/ 1 h 6"/>
                <a:gd name="T10" fmla="*/ 5 w 5"/>
                <a:gd name="T11" fmla="*/ 4 h 6"/>
                <a:gd name="T12" fmla="*/ 5 w 5"/>
                <a:gd name="T13" fmla="*/ 6 h 6"/>
                <a:gd name="T14" fmla="*/ 4 w 5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4" y="6"/>
                  </a:moveTo>
                  <a:cubicBezTo>
                    <a:pt x="4" y="6"/>
                    <a:pt x="4" y="6"/>
                    <a:pt x="3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2" name="Freeform 1000">
              <a:extLst>
                <a:ext uri="{FF2B5EF4-FFF2-40B4-BE49-F238E27FC236}">
                  <a16:creationId xmlns:a16="http://schemas.microsoft.com/office/drawing/2014/main" xmlns="" id="{D8629165-C609-4B9C-A8D9-1AD456500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3" y="340"/>
              <a:ext cx="10" cy="10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1 w 5"/>
                <a:gd name="T5" fmla="*/ 2 h 5"/>
                <a:gd name="T6" fmla="*/ 1 w 5"/>
                <a:gd name="T7" fmla="*/ 0 h 5"/>
                <a:gd name="T8" fmla="*/ 2 w 5"/>
                <a:gd name="T9" fmla="*/ 0 h 5"/>
                <a:gd name="T10" fmla="*/ 5 w 5"/>
                <a:gd name="T11" fmla="*/ 3 h 5"/>
                <a:gd name="T12" fmla="*/ 5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3" name="Freeform 1001">
              <a:extLst>
                <a:ext uri="{FF2B5EF4-FFF2-40B4-BE49-F238E27FC236}">
                  <a16:creationId xmlns:a16="http://schemas.microsoft.com/office/drawing/2014/main" xmlns="" id="{628D046F-B387-4057-9689-A95AE9831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3" y="352"/>
              <a:ext cx="10" cy="11"/>
            </a:xfrm>
            <a:custGeom>
              <a:avLst/>
              <a:gdLst>
                <a:gd name="T0" fmla="*/ 1 w 5"/>
                <a:gd name="T1" fmla="*/ 5 h 5"/>
                <a:gd name="T2" fmla="*/ 1 w 5"/>
                <a:gd name="T3" fmla="*/ 5 h 5"/>
                <a:gd name="T4" fmla="*/ 1 w 5"/>
                <a:gd name="T5" fmla="*/ 3 h 5"/>
                <a:gd name="T6" fmla="*/ 3 w 5"/>
                <a:gd name="T7" fmla="*/ 0 h 5"/>
                <a:gd name="T8" fmla="*/ 5 w 5"/>
                <a:gd name="T9" fmla="*/ 0 h 5"/>
                <a:gd name="T10" fmla="*/ 5 w 5"/>
                <a:gd name="T11" fmla="*/ 2 h 5"/>
                <a:gd name="T12" fmla="*/ 2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4" name="Freeform 1002">
              <a:extLst>
                <a:ext uri="{FF2B5EF4-FFF2-40B4-BE49-F238E27FC236}">
                  <a16:creationId xmlns:a16="http://schemas.microsoft.com/office/drawing/2014/main" xmlns="" id="{5B051EF6-BCE7-443C-B809-9A933F09E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" y="338"/>
              <a:ext cx="12" cy="12"/>
            </a:xfrm>
            <a:custGeom>
              <a:avLst/>
              <a:gdLst>
                <a:gd name="T0" fmla="*/ 1 w 6"/>
                <a:gd name="T1" fmla="*/ 6 h 6"/>
                <a:gd name="T2" fmla="*/ 1 w 6"/>
                <a:gd name="T3" fmla="*/ 6 h 6"/>
                <a:gd name="T4" fmla="*/ 1 w 6"/>
                <a:gd name="T5" fmla="*/ 4 h 6"/>
                <a:gd name="T6" fmla="*/ 4 w 6"/>
                <a:gd name="T7" fmla="*/ 1 h 6"/>
                <a:gd name="T8" fmla="*/ 5 w 6"/>
                <a:gd name="T9" fmla="*/ 1 h 6"/>
                <a:gd name="T10" fmla="*/ 5 w 6"/>
                <a:gd name="T11" fmla="*/ 2 h 6"/>
                <a:gd name="T12" fmla="*/ 2 w 6"/>
                <a:gd name="T13" fmla="*/ 6 h 6"/>
                <a:gd name="T14" fmla="*/ 1 w 6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1"/>
                    <a:pt x="6" y="2"/>
                    <a:pt x="5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5" name="Freeform 1003">
              <a:extLst>
                <a:ext uri="{FF2B5EF4-FFF2-40B4-BE49-F238E27FC236}">
                  <a16:creationId xmlns:a16="http://schemas.microsoft.com/office/drawing/2014/main" xmlns="" id="{218949F7-F9D6-4BE7-9665-DEA37FB86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" y="583"/>
              <a:ext cx="10" cy="10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0 w 5"/>
                <a:gd name="T5" fmla="*/ 2 h 5"/>
                <a:gd name="T6" fmla="*/ 0 w 5"/>
                <a:gd name="T7" fmla="*/ 0 h 5"/>
                <a:gd name="T8" fmla="*/ 2 w 5"/>
                <a:gd name="T9" fmla="*/ 0 h 5"/>
                <a:gd name="T10" fmla="*/ 5 w 5"/>
                <a:gd name="T11" fmla="*/ 3 h 5"/>
                <a:gd name="T12" fmla="*/ 5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6" name="Freeform 1004">
              <a:extLst>
                <a:ext uri="{FF2B5EF4-FFF2-40B4-BE49-F238E27FC236}">
                  <a16:creationId xmlns:a16="http://schemas.microsoft.com/office/drawing/2014/main" xmlns="" id="{5E1457FE-CF88-436D-93B5-EBB47B8D8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571"/>
              <a:ext cx="10" cy="10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0 w 5"/>
                <a:gd name="T5" fmla="*/ 2 h 5"/>
                <a:gd name="T6" fmla="*/ 0 w 5"/>
                <a:gd name="T7" fmla="*/ 0 h 5"/>
                <a:gd name="T8" fmla="*/ 2 w 5"/>
                <a:gd name="T9" fmla="*/ 0 h 5"/>
                <a:gd name="T10" fmla="*/ 4 w 5"/>
                <a:gd name="T11" fmla="*/ 3 h 5"/>
                <a:gd name="T12" fmla="*/ 4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7" name="Freeform 1005">
              <a:extLst>
                <a:ext uri="{FF2B5EF4-FFF2-40B4-BE49-F238E27FC236}">
                  <a16:creationId xmlns:a16="http://schemas.microsoft.com/office/drawing/2014/main" xmlns="" id="{EF4C164C-AB6D-4C1D-A9E0-178F10D18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583"/>
              <a:ext cx="10" cy="10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5 h 5"/>
                <a:gd name="T4" fmla="*/ 0 w 5"/>
                <a:gd name="T5" fmla="*/ 3 h 5"/>
                <a:gd name="T6" fmla="*/ 3 w 5"/>
                <a:gd name="T7" fmla="*/ 1 h 5"/>
                <a:gd name="T8" fmla="*/ 4 w 5"/>
                <a:gd name="T9" fmla="*/ 1 h 5"/>
                <a:gd name="T10" fmla="*/ 4 w 5"/>
                <a:gd name="T11" fmla="*/ 2 h 5"/>
                <a:gd name="T12" fmla="*/ 2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8" name="Freeform 1006">
              <a:extLst>
                <a:ext uri="{FF2B5EF4-FFF2-40B4-BE49-F238E27FC236}">
                  <a16:creationId xmlns:a16="http://schemas.microsoft.com/office/drawing/2014/main" xmlns="" id="{E9D1291D-A0BF-4A4E-8670-39829F27C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" y="571"/>
              <a:ext cx="10" cy="10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5 h 5"/>
                <a:gd name="T4" fmla="*/ 0 w 5"/>
                <a:gd name="T5" fmla="*/ 3 h 5"/>
                <a:gd name="T6" fmla="*/ 3 w 5"/>
                <a:gd name="T7" fmla="*/ 0 h 5"/>
                <a:gd name="T8" fmla="*/ 5 w 5"/>
                <a:gd name="T9" fmla="*/ 0 h 5"/>
                <a:gd name="T10" fmla="*/ 5 w 5"/>
                <a:gd name="T11" fmla="*/ 2 h 5"/>
                <a:gd name="T12" fmla="*/ 2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9" name="Freeform 1007">
              <a:extLst>
                <a:ext uri="{FF2B5EF4-FFF2-40B4-BE49-F238E27FC236}">
                  <a16:creationId xmlns:a16="http://schemas.microsoft.com/office/drawing/2014/main" xmlns="" id="{CAD0BCEC-4572-4B10-9167-28EB11A06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" y="760"/>
              <a:ext cx="10" cy="11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0 w 5"/>
                <a:gd name="T5" fmla="*/ 2 h 5"/>
                <a:gd name="T6" fmla="*/ 0 w 5"/>
                <a:gd name="T7" fmla="*/ 0 h 5"/>
                <a:gd name="T8" fmla="*/ 2 w 5"/>
                <a:gd name="T9" fmla="*/ 0 h 5"/>
                <a:gd name="T10" fmla="*/ 5 w 5"/>
                <a:gd name="T11" fmla="*/ 3 h 5"/>
                <a:gd name="T12" fmla="*/ 5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0" name="Freeform 1008">
              <a:extLst>
                <a:ext uri="{FF2B5EF4-FFF2-40B4-BE49-F238E27FC236}">
                  <a16:creationId xmlns:a16="http://schemas.microsoft.com/office/drawing/2014/main" xmlns="" id="{7295470B-8FC7-43C0-A0EF-1091F85DD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" y="748"/>
              <a:ext cx="10" cy="10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0 w 5"/>
                <a:gd name="T5" fmla="*/ 2 h 5"/>
                <a:gd name="T6" fmla="*/ 0 w 5"/>
                <a:gd name="T7" fmla="*/ 1 h 5"/>
                <a:gd name="T8" fmla="*/ 2 w 5"/>
                <a:gd name="T9" fmla="*/ 1 h 5"/>
                <a:gd name="T10" fmla="*/ 5 w 5"/>
                <a:gd name="T11" fmla="*/ 3 h 5"/>
                <a:gd name="T12" fmla="*/ 5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1" name="Freeform 1009">
              <a:extLst>
                <a:ext uri="{FF2B5EF4-FFF2-40B4-BE49-F238E27FC236}">
                  <a16:creationId xmlns:a16="http://schemas.microsoft.com/office/drawing/2014/main" xmlns="" id="{62AB8C58-ECCF-4ED2-A032-1EF6D600A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" y="760"/>
              <a:ext cx="10" cy="11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5 h 5"/>
                <a:gd name="T4" fmla="*/ 0 w 5"/>
                <a:gd name="T5" fmla="*/ 3 h 5"/>
                <a:gd name="T6" fmla="*/ 3 w 5"/>
                <a:gd name="T7" fmla="*/ 1 h 5"/>
                <a:gd name="T8" fmla="*/ 5 w 5"/>
                <a:gd name="T9" fmla="*/ 1 h 5"/>
                <a:gd name="T10" fmla="*/ 5 w 5"/>
                <a:gd name="T11" fmla="*/ 2 h 5"/>
                <a:gd name="T12" fmla="*/ 2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2" name="Freeform 1010">
              <a:extLst>
                <a:ext uri="{FF2B5EF4-FFF2-40B4-BE49-F238E27FC236}">
                  <a16:creationId xmlns:a16="http://schemas.microsoft.com/office/drawing/2014/main" xmlns="" id="{DF573B26-C2BD-4CE3-AF0C-6220A927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" y="748"/>
              <a:ext cx="10" cy="10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5 h 5"/>
                <a:gd name="T4" fmla="*/ 0 w 5"/>
                <a:gd name="T5" fmla="*/ 3 h 5"/>
                <a:gd name="T6" fmla="*/ 3 w 5"/>
                <a:gd name="T7" fmla="*/ 0 h 5"/>
                <a:gd name="T8" fmla="*/ 5 w 5"/>
                <a:gd name="T9" fmla="*/ 0 h 5"/>
                <a:gd name="T10" fmla="*/ 5 w 5"/>
                <a:gd name="T11" fmla="*/ 2 h 5"/>
                <a:gd name="T12" fmla="*/ 2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3" name="Freeform 1011">
              <a:extLst>
                <a:ext uri="{FF2B5EF4-FFF2-40B4-BE49-F238E27FC236}">
                  <a16:creationId xmlns:a16="http://schemas.microsoft.com/office/drawing/2014/main" xmlns="" id="{06CCBFB6-B7A9-4BBA-8AE1-92A82058D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" y="736"/>
              <a:ext cx="10" cy="10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0 w 5"/>
                <a:gd name="T5" fmla="*/ 2 h 5"/>
                <a:gd name="T6" fmla="*/ 0 w 5"/>
                <a:gd name="T7" fmla="*/ 1 h 5"/>
                <a:gd name="T8" fmla="*/ 2 w 5"/>
                <a:gd name="T9" fmla="*/ 1 h 5"/>
                <a:gd name="T10" fmla="*/ 5 w 5"/>
                <a:gd name="T11" fmla="*/ 4 h 5"/>
                <a:gd name="T12" fmla="*/ 5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4" name="Freeform 1012">
              <a:extLst>
                <a:ext uri="{FF2B5EF4-FFF2-40B4-BE49-F238E27FC236}">
                  <a16:creationId xmlns:a16="http://schemas.microsoft.com/office/drawing/2014/main" xmlns="" id="{6C199101-C3F8-4D6C-8552-A225B0B48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724"/>
              <a:ext cx="10" cy="10"/>
            </a:xfrm>
            <a:custGeom>
              <a:avLst/>
              <a:gdLst>
                <a:gd name="T0" fmla="*/ 4 w 5"/>
                <a:gd name="T1" fmla="*/ 5 h 5"/>
                <a:gd name="T2" fmla="*/ 3 w 5"/>
                <a:gd name="T3" fmla="*/ 5 h 5"/>
                <a:gd name="T4" fmla="*/ 0 w 5"/>
                <a:gd name="T5" fmla="*/ 2 h 5"/>
                <a:gd name="T6" fmla="*/ 0 w 5"/>
                <a:gd name="T7" fmla="*/ 1 h 5"/>
                <a:gd name="T8" fmla="*/ 2 w 5"/>
                <a:gd name="T9" fmla="*/ 1 h 5"/>
                <a:gd name="T10" fmla="*/ 4 w 5"/>
                <a:gd name="T11" fmla="*/ 3 h 5"/>
                <a:gd name="T12" fmla="*/ 4 w 5"/>
                <a:gd name="T13" fmla="*/ 5 h 5"/>
                <a:gd name="T14" fmla="*/ 4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5" name="Freeform 1013">
              <a:extLst>
                <a:ext uri="{FF2B5EF4-FFF2-40B4-BE49-F238E27FC236}">
                  <a16:creationId xmlns:a16="http://schemas.microsoft.com/office/drawing/2014/main" xmlns="" id="{E0D04F84-E123-47BF-B504-DF981CD48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736"/>
              <a:ext cx="10" cy="10"/>
            </a:xfrm>
            <a:custGeom>
              <a:avLst/>
              <a:gdLst>
                <a:gd name="T0" fmla="*/ 1 w 5"/>
                <a:gd name="T1" fmla="*/ 5 h 5"/>
                <a:gd name="T2" fmla="*/ 1 w 5"/>
                <a:gd name="T3" fmla="*/ 5 h 5"/>
                <a:gd name="T4" fmla="*/ 1 w 5"/>
                <a:gd name="T5" fmla="*/ 3 h 5"/>
                <a:gd name="T6" fmla="*/ 3 w 5"/>
                <a:gd name="T7" fmla="*/ 1 h 5"/>
                <a:gd name="T8" fmla="*/ 5 w 5"/>
                <a:gd name="T9" fmla="*/ 1 h 5"/>
                <a:gd name="T10" fmla="*/ 5 w 5"/>
                <a:gd name="T11" fmla="*/ 2 h 5"/>
                <a:gd name="T12" fmla="*/ 2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6" name="Freeform 1014">
              <a:extLst>
                <a:ext uri="{FF2B5EF4-FFF2-40B4-BE49-F238E27FC236}">
                  <a16:creationId xmlns:a16="http://schemas.microsoft.com/office/drawing/2014/main" xmlns="" id="{E70DCAA8-640E-4812-958E-AADE1E8F0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" y="724"/>
              <a:ext cx="10" cy="10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5 h 5"/>
                <a:gd name="T4" fmla="*/ 0 w 5"/>
                <a:gd name="T5" fmla="*/ 3 h 5"/>
                <a:gd name="T6" fmla="*/ 3 w 5"/>
                <a:gd name="T7" fmla="*/ 0 h 5"/>
                <a:gd name="T8" fmla="*/ 5 w 5"/>
                <a:gd name="T9" fmla="*/ 0 h 5"/>
                <a:gd name="T10" fmla="*/ 5 w 5"/>
                <a:gd name="T11" fmla="*/ 2 h 5"/>
                <a:gd name="T12" fmla="*/ 1 w 5"/>
                <a:gd name="T13" fmla="*/ 5 h 5"/>
                <a:gd name="T14" fmla="*/ 1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7" name="Freeform 1015">
              <a:extLst>
                <a:ext uri="{FF2B5EF4-FFF2-40B4-BE49-F238E27FC236}">
                  <a16:creationId xmlns:a16="http://schemas.microsoft.com/office/drawing/2014/main" xmlns="" id="{0A5AB2F1-D3F3-4F8E-8197-15A6FC13E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" y="617"/>
              <a:ext cx="16" cy="16"/>
            </a:xfrm>
            <a:custGeom>
              <a:avLst/>
              <a:gdLst>
                <a:gd name="T0" fmla="*/ 7 w 8"/>
                <a:gd name="T1" fmla="*/ 8 h 8"/>
                <a:gd name="T2" fmla="*/ 6 w 8"/>
                <a:gd name="T3" fmla="*/ 7 h 8"/>
                <a:gd name="T4" fmla="*/ 1 w 8"/>
                <a:gd name="T5" fmla="*/ 2 h 8"/>
                <a:gd name="T6" fmla="*/ 1 w 8"/>
                <a:gd name="T7" fmla="*/ 0 h 8"/>
                <a:gd name="T8" fmla="*/ 2 w 8"/>
                <a:gd name="T9" fmla="*/ 0 h 8"/>
                <a:gd name="T10" fmla="*/ 8 w 8"/>
                <a:gd name="T11" fmla="*/ 6 h 8"/>
                <a:gd name="T12" fmla="*/ 8 w 8"/>
                <a:gd name="T13" fmla="*/ 8 h 8"/>
                <a:gd name="T14" fmla="*/ 7 w 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6" y="8"/>
                    <a:pt x="6" y="8"/>
                    <a:pt x="6" y="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8"/>
                  </a:cubicBezTo>
                  <a:cubicBezTo>
                    <a:pt x="8" y="8"/>
                    <a:pt x="7" y="8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8" name="Freeform 1016">
              <a:extLst>
                <a:ext uri="{FF2B5EF4-FFF2-40B4-BE49-F238E27FC236}">
                  <a16:creationId xmlns:a16="http://schemas.microsoft.com/office/drawing/2014/main" xmlns="" id="{B7C7908F-BD7E-439C-B2F0-3D4881857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595"/>
              <a:ext cx="14" cy="16"/>
            </a:xfrm>
            <a:custGeom>
              <a:avLst/>
              <a:gdLst>
                <a:gd name="T0" fmla="*/ 6 w 7"/>
                <a:gd name="T1" fmla="*/ 8 h 8"/>
                <a:gd name="T2" fmla="*/ 5 w 7"/>
                <a:gd name="T3" fmla="*/ 7 h 8"/>
                <a:gd name="T4" fmla="*/ 0 w 7"/>
                <a:gd name="T5" fmla="*/ 2 h 8"/>
                <a:gd name="T6" fmla="*/ 0 w 7"/>
                <a:gd name="T7" fmla="*/ 1 h 8"/>
                <a:gd name="T8" fmla="*/ 2 w 7"/>
                <a:gd name="T9" fmla="*/ 1 h 8"/>
                <a:gd name="T10" fmla="*/ 7 w 7"/>
                <a:gd name="T11" fmla="*/ 6 h 8"/>
                <a:gd name="T12" fmla="*/ 7 w 7"/>
                <a:gd name="T13" fmla="*/ 7 h 8"/>
                <a:gd name="T14" fmla="*/ 6 w 7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6" y="8"/>
                    <a:pt x="6" y="8"/>
                    <a:pt x="5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7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9" name="Freeform 1017">
              <a:extLst>
                <a:ext uri="{FF2B5EF4-FFF2-40B4-BE49-F238E27FC236}">
                  <a16:creationId xmlns:a16="http://schemas.microsoft.com/office/drawing/2014/main" xmlns="" id="{6685D6A5-FADE-4BAC-9D26-C74079241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617"/>
              <a:ext cx="14" cy="16"/>
            </a:xfrm>
            <a:custGeom>
              <a:avLst/>
              <a:gdLst>
                <a:gd name="T0" fmla="*/ 1 w 7"/>
                <a:gd name="T1" fmla="*/ 8 h 8"/>
                <a:gd name="T2" fmla="*/ 0 w 7"/>
                <a:gd name="T3" fmla="*/ 7 h 8"/>
                <a:gd name="T4" fmla="*/ 0 w 7"/>
                <a:gd name="T5" fmla="*/ 6 h 8"/>
                <a:gd name="T6" fmla="*/ 5 w 7"/>
                <a:gd name="T7" fmla="*/ 0 h 8"/>
                <a:gd name="T8" fmla="*/ 7 w 7"/>
                <a:gd name="T9" fmla="*/ 0 h 8"/>
                <a:gd name="T10" fmla="*/ 7 w 7"/>
                <a:gd name="T11" fmla="*/ 2 h 8"/>
                <a:gd name="T12" fmla="*/ 2 w 7"/>
                <a:gd name="T13" fmla="*/ 7 h 8"/>
                <a:gd name="T14" fmla="*/ 1 w 7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0" name="Freeform 1018">
              <a:extLst>
                <a:ext uri="{FF2B5EF4-FFF2-40B4-BE49-F238E27FC236}">
                  <a16:creationId xmlns:a16="http://schemas.microsoft.com/office/drawing/2014/main" xmlns="" id="{3A915512-AE4B-4FB1-95AF-753DAC4A5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" y="595"/>
              <a:ext cx="16" cy="16"/>
            </a:xfrm>
            <a:custGeom>
              <a:avLst/>
              <a:gdLst>
                <a:gd name="T0" fmla="*/ 2 w 8"/>
                <a:gd name="T1" fmla="*/ 8 h 8"/>
                <a:gd name="T2" fmla="*/ 1 w 8"/>
                <a:gd name="T3" fmla="*/ 7 h 8"/>
                <a:gd name="T4" fmla="*/ 1 w 8"/>
                <a:gd name="T5" fmla="*/ 6 h 8"/>
                <a:gd name="T6" fmla="*/ 6 w 8"/>
                <a:gd name="T7" fmla="*/ 1 h 8"/>
                <a:gd name="T8" fmla="*/ 8 w 8"/>
                <a:gd name="T9" fmla="*/ 1 h 8"/>
                <a:gd name="T10" fmla="*/ 8 w 8"/>
                <a:gd name="T11" fmla="*/ 2 h 8"/>
                <a:gd name="T12" fmla="*/ 2 w 8"/>
                <a:gd name="T13" fmla="*/ 7 h 8"/>
                <a:gd name="T14" fmla="*/ 2 w 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2" y="8"/>
                  </a:move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14" name="组合 1313">
            <a:extLst>
              <a:ext uri="{FF2B5EF4-FFF2-40B4-BE49-F238E27FC236}">
                <a16:creationId xmlns:a16="http://schemas.microsoft.com/office/drawing/2014/main" xmlns="" id="{E88F86E3-339A-4FFE-ABB2-04F80C7297FE}"/>
              </a:ext>
            </a:extLst>
          </p:cNvPr>
          <p:cNvGrpSpPr/>
          <p:nvPr/>
        </p:nvGrpSpPr>
        <p:grpSpPr>
          <a:xfrm>
            <a:off x="1956987" y="2931795"/>
            <a:ext cx="5393965" cy="2682513"/>
            <a:chOff x="1956987" y="2436495"/>
            <a:chExt cx="5393965" cy="2682513"/>
          </a:xfrm>
        </p:grpSpPr>
        <p:sp>
          <p:nvSpPr>
            <p:cNvPr id="1306" name="圆: 空心 1305">
              <a:extLst>
                <a:ext uri="{FF2B5EF4-FFF2-40B4-BE49-F238E27FC236}">
                  <a16:creationId xmlns:a16="http://schemas.microsoft.com/office/drawing/2014/main" xmlns="" id="{8A59DCCA-E0EF-4C9D-8BC7-68FF370A7595}"/>
                </a:ext>
              </a:extLst>
            </p:cNvPr>
            <p:cNvSpPr/>
            <p:nvPr/>
          </p:nvSpPr>
          <p:spPr>
            <a:xfrm>
              <a:off x="3253985" y="2817689"/>
              <a:ext cx="128261" cy="128261"/>
            </a:xfrm>
            <a:prstGeom prst="donut">
              <a:avLst>
                <a:gd name="adj" fmla="val 19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7" name="圆: 空心 1306">
              <a:extLst>
                <a:ext uri="{FF2B5EF4-FFF2-40B4-BE49-F238E27FC236}">
                  <a16:creationId xmlns:a16="http://schemas.microsoft.com/office/drawing/2014/main" xmlns="" id="{B0E962D3-A578-4C8C-99C8-5EA3C218E602}"/>
                </a:ext>
              </a:extLst>
            </p:cNvPr>
            <p:cNvSpPr/>
            <p:nvPr/>
          </p:nvSpPr>
          <p:spPr>
            <a:xfrm>
              <a:off x="6027735" y="2868633"/>
              <a:ext cx="128261" cy="128261"/>
            </a:xfrm>
            <a:prstGeom prst="donut">
              <a:avLst>
                <a:gd name="adj" fmla="val 19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8" name="圆: 空心 1307">
              <a:extLst>
                <a:ext uri="{FF2B5EF4-FFF2-40B4-BE49-F238E27FC236}">
                  <a16:creationId xmlns:a16="http://schemas.microsoft.com/office/drawing/2014/main" xmlns="" id="{DFC78D1C-2493-4752-A724-4DC3AA8E3889}"/>
                </a:ext>
              </a:extLst>
            </p:cNvPr>
            <p:cNvSpPr/>
            <p:nvPr/>
          </p:nvSpPr>
          <p:spPr>
            <a:xfrm>
              <a:off x="5051377" y="4026285"/>
              <a:ext cx="128261" cy="128261"/>
            </a:xfrm>
            <a:prstGeom prst="donut">
              <a:avLst>
                <a:gd name="adj" fmla="val 19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9" name="圆: 空心 1308">
              <a:extLst>
                <a:ext uri="{FF2B5EF4-FFF2-40B4-BE49-F238E27FC236}">
                  <a16:creationId xmlns:a16="http://schemas.microsoft.com/office/drawing/2014/main" xmlns="" id="{D15A9972-26F5-46DE-8BDF-9309751AFE2D}"/>
                </a:ext>
              </a:extLst>
            </p:cNvPr>
            <p:cNvSpPr/>
            <p:nvPr/>
          </p:nvSpPr>
          <p:spPr>
            <a:xfrm>
              <a:off x="6935894" y="3332320"/>
              <a:ext cx="128261" cy="128261"/>
            </a:xfrm>
            <a:prstGeom prst="donut">
              <a:avLst>
                <a:gd name="adj" fmla="val 19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10" name="圆: 空心 1309">
              <a:extLst>
                <a:ext uri="{FF2B5EF4-FFF2-40B4-BE49-F238E27FC236}">
                  <a16:creationId xmlns:a16="http://schemas.microsoft.com/office/drawing/2014/main" xmlns="" id="{19CC30F1-EFEE-42B7-AFBE-7028BF38BA85}"/>
                </a:ext>
              </a:extLst>
            </p:cNvPr>
            <p:cNvSpPr/>
            <p:nvPr/>
          </p:nvSpPr>
          <p:spPr>
            <a:xfrm>
              <a:off x="1956987" y="4250942"/>
              <a:ext cx="128261" cy="128261"/>
            </a:xfrm>
            <a:prstGeom prst="donut">
              <a:avLst>
                <a:gd name="adj" fmla="val 19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5" name="弧形 1304">
              <a:extLst>
                <a:ext uri="{FF2B5EF4-FFF2-40B4-BE49-F238E27FC236}">
                  <a16:creationId xmlns:a16="http://schemas.microsoft.com/office/drawing/2014/main" xmlns="" id="{E466A8A3-61B4-4331-A339-6F777D0F0ED9}"/>
                </a:ext>
              </a:extLst>
            </p:cNvPr>
            <p:cNvSpPr/>
            <p:nvPr/>
          </p:nvSpPr>
          <p:spPr>
            <a:xfrm>
              <a:off x="3174063" y="2436495"/>
              <a:ext cx="3013983" cy="1527092"/>
            </a:xfrm>
            <a:prstGeom prst="arc">
              <a:avLst>
                <a:gd name="adj1" fmla="val 11575320"/>
                <a:gd name="adj2" fmla="val 20964596"/>
              </a:avLst>
            </a:prstGeom>
            <a:gradFill flip="none" rotWithShape="1">
              <a:gsLst>
                <a:gs pos="12000">
                  <a:schemeClr val="bg1">
                    <a:alpha val="30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1" name="弧形 1310">
              <a:extLst>
                <a:ext uri="{FF2B5EF4-FFF2-40B4-BE49-F238E27FC236}">
                  <a16:creationId xmlns:a16="http://schemas.microsoft.com/office/drawing/2014/main" xmlns="" id="{DED92916-3C1D-438D-8450-F77CA8111EE6}"/>
                </a:ext>
              </a:extLst>
            </p:cNvPr>
            <p:cNvSpPr/>
            <p:nvPr/>
          </p:nvSpPr>
          <p:spPr>
            <a:xfrm rot="2321963">
              <a:off x="2703671" y="3130536"/>
              <a:ext cx="2664561" cy="1527092"/>
            </a:xfrm>
            <a:prstGeom prst="arc">
              <a:avLst>
                <a:gd name="adj1" fmla="val 11740955"/>
                <a:gd name="adj2" fmla="val 19904994"/>
              </a:avLst>
            </a:prstGeom>
            <a:gradFill flip="none" rotWithShape="1">
              <a:gsLst>
                <a:gs pos="12000">
                  <a:schemeClr val="bg1">
                    <a:alpha val="30000"/>
                  </a:schemeClr>
                </a:gs>
                <a:gs pos="76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2" name="弧形 1311">
              <a:extLst>
                <a:ext uri="{FF2B5EF4-FFF2-40B4-BE49-F238E27FC236}">
                  <a16:creationId xmlns:a16="http://schemas.microsoft.com/office/drawing/2014/main" xmlns="" id="{3779FA05-D014-45C3-A711-0B364428E9D6}"/>
                </a:ext>
              </a:extLst>
            </p:cNvPr>
            <p:cNvSpPr/>
            <p:nvPr/>
          </p:nvSpPr>
          <p:spPr>
            <a:xfrm rot="21133827">
              <a:off x="5116033" y="3180828"/>
              <a:ext cx="2234919" cy="1847998"/>
            </a:xfrm>
            <a:prstGeom prst="arc">
              <a:avLst>
                <a:gd name="adj1" fmla="val 11308489"/>
                <a:gd name="adj2" fmla="val 19524642"/>
              </a:avLst>
            </a:prstGeom>
            <a:gradFill flip="none" rotWithShape="1">
              <a:gsLst>
                <a:gs pos="12000">
                  <a:schemeClr val="bg1">
                    <a:alpha val="30000"/>
                  </a:schemeClr>
                </a:gs>
                <a:gs pos="76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3" name="弧形 1312">
              <a:extLst>
                <a:ext uri="{FF2B5EF4-FFF2-40B4-BE49-F238E27FC236}">
                  <a16:creationId xmlns:a16="http://schemas.microsoft.com/office/drawing/2014/main" xmlns="" id="{3E30028F-FD9B-4027-AE3F-EF078EA57E11}"/>
                </a:ext>
              </a:extLst>
            </p:cNvPr>
            <p:cNvSpPr/>
            <p:nvPr/>
          </p:nvSpPr>
          <p:spPr>
            <a:xfrm>
              <a:off x="2018205" y="3591916"/>
              <a:ext cx="3195508" cy="1527092"/>
            </a:xfrm>
            <a:prstGeom prst="arc">
              <a:avLst>
                <a:gd name="adj1" fmla="val 10881610"/>
                <a:gd name="adj2" fmla="val 21014568"/>
              </a:avLst>
            </a:prstGeom>
            <a:gradFill flip="none" rotWithShape="1">
              <a:gsLst>
                <a:gs pos="12000">
                  <a:schemeClr val="bg1">
                    <a:alpha val="30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 w="158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6561" y="1183126"/>
            <a:ext cx="3800392" cy="580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Arduino</a:t>
            </a: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UNO  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HC-05 Bluetooth Module</a:t>
            </a:r>
            <a:endParaRPr lang="en-GB" sz="24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Motors 400 rpm (1x2)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L298n –Motor Driver (1x1)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Jumper wires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Bread Board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Battery 12v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Wheels (1x2)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Round wheel (1x1)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Nuts and Bolts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Body of the Bot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romanLcPeriod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Etc.</a:t>
            </a:r>
          </a:p>
          <a:p>
            <a:pPr algn="l">
              <a:lnSpc>
                <a:spcPct val="120000"/>
              </a:lnSpc>
            </a:pP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1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xmlns="" id="{F399B583-B70E-4C11-89D1-D2ABD34D2E9D}"/>
              </a:ext>
            </a:extLst>
          </p:cNvPr>
          <p:cNvSpPr/>
          <p:nvPr/>
        </p:nvSpPr>
        <p:spPr>
          <a:xfrm>
            <a:off x="2197100" y="5473700"/>
            <a:ext cx="139700" cy="139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88900">
              <a:srgbClr val="DA2426">
                <a:alpha val="7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60F90847-430C-4507-BE9B-87D9FE264353}"/>
              </a:ext>
            </a:extLst>
          </p:cNvPr>
          <p:cNvSpPr/>
          <p:nvPr/>
        </p:nvSpPr>
        <p:spPr>
          <a:xfrm>
            <a:off x="4368800" y="4495800"/>
            <a:ext cx="139700" cy="139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88900">
              <a:srgbClr val="DA2426">
                <a:alpha val="7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xmlns="" id="{FCCD35EA-B566-45BC-85E2-5A532A8761F3}"/>
              </a:ext>
            </a:extLst>
          </p:cNvPr>
          <p:cNvSpPr/>
          <p:nvPr/>
        </p:nvSpPr>
        <p:spPr>
          <a:xfrm>
            <a:off x="8432800" y="5118100"/>
            <a:ext cx="139700" cy="13970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88900">
              <a:srgbClr val="DA2426">
                <a:alpha val="7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99F6BF24-4F5A-464E-9293-288450E41482}"/>
              </a:ext>
            </a:extLst>
          </p:cNvPr>
          <p:cNvSpPr/>
          <p:nvPr/>
        </p:nvSpPr>
        <p:spPr>
          <a:xfrm>
            <a:off x="10172700" y="1155700"/>
            <a:ext cx="139700" cy="139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88900">
              <a:srgbClr val="DA2426">
                <a:alpha val="7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A86480C1-6505-476D-A11D-D4ED8613B364}"/>
              </a:ext>
            </a:extLst>
          </p:cNvPr>
          <p:cNvGrpSpPr/>
          <p:nvPr/>
        </p:nvGrpSpPr>
        <p:grpSpPr>
          <a:xfrm>
            <a:off x="3556887" y="3673548"/>
            <a:ext cx="508000" cy="508000"/>
            <a:chOff x="2451100" y="3429000"/>
            <a:chExt cx="508000" cy="5080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8073753B-325A-4B33-A696-D5AC8B1EA262}"/>
                </a:ext>
              </a:extLst>
            </p:cNvPr>
            <p:cNvSpPr/>
            <p:nvPr/>
          </p:nvSpPr>
          <p:spPr>
            <a:xfrm>
              <a:off x="2451100" y="3429000"/>
              <a:ext cx="508000" cy="5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4C1917BC-4E2B-4F36-82C3-41FB03648C78}"/>
                </a:ext>
              </a:extLst>
            </p:cNvPr>
            <p:cNvSpPr/>
            <p:nvPr/>
          </p:nvSpPr>
          <p:spPr>
            <a:xfrm>
              <a:off x="2662238" y="3640138"/>
              <a:ext cx="85725" cy="857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2F2F8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7C9A55B2-55FB-42E8-816A-A8C8910EB924}"/>
              </a:ext>
            </a:extLst>
          </p:cNvPr>
          <p:cNvGrpSpPr/>
          <p:nvPr/>
        </p:nvGrpSpPr>
        <p:grpSpPr>
          <a:xfrm>
            <a:off x="7924800" y="717550"/>
            <a:ext cx="508000" cy="508000"/>
            <a:chOff x="2451100" y="3429000"/>
            <a:chExt cx="508000" cy="5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BF7B7E9C-18E4-48AA-BE0B-D16C7C92A0C8}"/>
                </a:ext>
              </a:extLst>
            </p:cNvPr>
            <p:cNvSpPr/>
            <p:nvPr/>
          </p:nvSpPr>
          <p:spPr>
            <a:xfrm>
              <a:off x="2451100" y="3429000"/>
              <a:ext cx="508000" cy="5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xmlns="" id="{E6496484-FE36-454C-9EFD-1FA7177C2E12}"/>
                </a:ext>
              </a:extLst>
            </p:cNvPr>
            <p:cNvSpPr/>
            <p:nvPr/>
          </p:nvSpPr>
          <p:spPr>
            <a:xfrm>
              <a:off x="2641380" y="3619280"/>
              <a:ext cx="127440" cy="1274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2F2F8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41A8BE03-CFE4-41C8-BE27-3988AA923B87}"/>
              </a:ext>
            </a:extLst>
          </p:cNvPr>
          <p:cNvGrpSpPr/>
          <p:nvPr/>
        </p:nvGrpSpPr>
        <p:grpSpPr>
          <a:xfrm>
            <a:off x="6845300" y="6071443"/>
            <a:ext cx="508000" cy="508000"/>
            <a:chOff x="2451100" y="3429000"/>
            <a:chExt cx="508000" cy="5080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3D7270A8-6706-40D6-BD39-B988F158C2A2}"/>
                </a:ext>
              </a:extLst>
            </p:cNvPr>
            <p:cNvSpPr/>
            <p:nvPr/>
          </p:nvSpPr>
          <p:spPr>
            <a:xfrm>
              <a:off x="2451100" y="3429000"/>
              <a:ext cx="508000" cy="5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6F3A97DD-70FE-4093-9490-DEB399C4D700}"/>
                </a:ext>
              </a:extLst>
            </p:cNvPr>
            <p:cNvSpPr/>
            <p:nvPr/>
          </p:nvSpPr>
          <p:spPr>
            <a:xfrm>
              <a:off x="2641380" y="3619280"/>
              <a:ext cx="127440" cy="127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2F2F8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31165B0C-61C3-43B7-9B9E-C3B7450195DF}"/>
              </a:ext>
            </a:extLst>
          </p:cNvPr>
          <p:cNvGrpSpPr/>
          <p:nvPr/>
        </p:nvGrpSpPr>
        <p:grpSpPr>
          <a:xfrm>
            <a:off x="6337300" y="3673548"/>
            <a:ext cx="508000" cy="508000"/>
            <a:chOff x="2451100" y="3429000"/>
            <a:chExt cx="508000" cy="50800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D3675D0E-4B29-4665-B6BE-0B2289440C6B}"/>
                </a:ext>
              </a:extLst>
            </p:cNvPr>
            <p:cNvSpPr/>
            <p:nvPr/>
          </p:nvSpPr>
          <p:spPr>
            <a:xfrm>
              <a:off x="2451100" y="3429000"/>
              <a:ext cx="508000" cy="508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82FDBC2A-8A1C-43EC-A181-1914B018F49D}"/>
                </a:ext>
              </a:extLst>
            </p:cNvPr>
            <p:cNvSpPr/>
            <p:nvPr/>
          </p:nvSpPr>
          <p:spPr>
            <a:xfrm>
              <a:off x="2641380" y="3619280"/>
              <a:ext cx="127440" cy="127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2F2F8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xmlns="" id="{B117185F-088B-48BD-8547-88D1C0B90E2E}"/>
              </a:ext>
            </a:extLst>
          </p:cNvPr>
          <p:cNvSpPr/>
          <p:nvPr/>
        </p:nvSpPr>
        <p:spPr>
          <a:xfrm>
            <a:off x="2260600" y="3112953"/>
            <a:ext cx="4318000" cy="2398847"/>
          </a:xfrm>
          <a:custGeom>
            <a:avLst/>
            <a:gdLst>
              <a:gd name="connsiteX0" fmla="*/ 0 w 4318000"/>
              <a:gd name="connsiteY0" fmla="*/ 2398847 h 2398847"/>
              <a:gd name="connsiteX1" fmla="*/ 1778000 w 4318000"/>
              <a:gd name="connsiteY1" fmla="*/ 74747 h 2398847"/>
              <a:gd name="connsiteX2" fmla="*/ 4318000 w 4318000"/>
              <a:gd name="connsiteY2" fmla="*/ 798647 h 239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8000" h="2398847">
                <a:moveTo>
                  <a:pt x="0" y="2398847"/>
                </a:moveTo>
                <a:cubicBezTo>
                  <a:pt x="529166" y="1370147"/>
                  <a:pt x="1058333" y="341447"/>
                  <a:pt x="1778000" y="74747"/>
                </a:cubicBezTo>
                <a:cubicBezTo>
                  <a:pt x="2497667" y="-191953"/>
                  <a:pt x="3407833" y="303347"/>
                  <a:pt x="4318000" y="798647"/>
                </a:cubicBez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xmlns="" id="{D1976697-3679-4660-A0DF-EE0B1AD7801D}"/>
              </a:ext>
            </a:extLst>
          </p:cNvPr>
          <p:cNvSpPr/>
          <p:nvPr/>
        </p:nvSpPr>
        <p:spPr>
          <a:xfrm>
            <a:off x="4438650" y="992054"/>
            <a:ext cx="3695700" cy="3492500"/>
          </a:xfrm>
          <a:custGeom>
            <a:avLst/>
            <a:gdLst>
              <a:gd name="connsiteX0" fmla="*/ 0 w 4318000"/>
              <a:gd name="connsiteY0" fmla="*/ 2398847 h 2398847"/>
              <a:gd name="connsiteX1" fmla="*/ 1778000 w 4318000"/>
              <a:gd name="connsiteY1" fmla="*/ 74747 h 2398847"/>
              <a:gd name="connsiteX2" fmla="*/ 4318000 w 4318000"/>
              <a:gd name="connsiteY2" fmla="*/ 798647 h 2398847"/>
              <a:gd name="connsiteX0" fmla="*/ 0 w 5791200"/>
              <a:gd name="connsiteY0" fmla="*/ 3420192 h 3420192"/>
              <a:gd name="connsiteX1" fmla="*/ 1778000 w 5791200"/>
              <a:gd name="connsiteY1" fmla="*/ 1096092 h 3420192"/>
              <a:gd name="connsiteX2" fmla="*/ 5791200 w 5791200"/>
              <a:gd name="connsiteY2" fmla="*/ 143592 h 3420192"/>
              <a:gd name="connsiteX0" fmla="*/ 0 w 5791200"/>
              <a:gd name="connsiteY0" fmla="*/ 3393393 h 3393393"/>
              <a:gd name="connsiteX1" fmla="*/ 2171700 w 5791200"/>
              <a:gd name="connsiteY1" fmla="*/ 1374093 h 3393393"/>
              <a:gd name="connsiteX2" fmla="*/ 5791200 w 5791200"/>
              <a:gd name="connsiteY2" fmla="*/ 116793 h 3393393"/>
              <a:gd name="connsiteX0" fmla="*/ 0 w 5791200"/>
              <a:gd name="connsiteY0" fmla="*/ 3283418 h 3283418"/>
              <a:gd name="connsiteX1" fmla="*/ 2171700 w 5791200"/>
              <a:gd name="connsiteY1" fmla="*/ 1264118 h 3283418"/>
              <a:gd name="connsiteX2" fmla="*/ 5791200 w 5791200"/>
              <a:gd name="connsiteY2" fmla="*/ 6818 h 3283418"/>
              <a:gd name="connsiteX0" fmla="*/ 0 w 5791200"/>
              <a:gd name="connsiteY0" fmla="*/ 3283418 h 3283418"/>
              <a:gd name="connsiteX1" fmla="*/ 2171700 w 5791200"/>
              <a:gd name="connsiteY1" fmla="*/ 1264118 h 3283418"/>
              <a:gd name="connsiteX2" fmla="*/ 5791200 w 5791200"/>
              <a:gd name="connsiteY2" fmla="*/ 6818 h 3283418"/>
              <a:gd name="connsiteX0" fmla="*/ 0 w 5791200"/>
              <a:gd name="connsiteY0" fmla="*/ 3284306 h 3284306"/>
              <a:gd name="connsiteX1" fmla="*/ 2120900 w 5791200"/>
              <a:gd name="connsiteY1" fmla="*/ 1163406 h 3284306"/>
              <a:gd name="connsiteX2" fmla="*/ 5791200 w 5791200"/>
              <a:gd name="connsiteY2" fmla="*/ 7706 h 3284306"/>
              <a:gd name="connsiteX0" fmla="*/ 0 w 3695700"/>
              <a:gd name="connsiteY0" fmla="*/ 3473498 h 3473498"/>
              <a:gd name="connsiteX1" fmla="*/ 2120900 w 3695700"/>
              <a:gd name="connsiteY1" fmla="*/ 1352598 h 3473498"/>
              <a:gd name="connsiteX2" fmla="*/ 3695700 w 3695700"/>
              <a:gd name="connsiteY2" fmla="*/ 6398 h 3473498"/>
              <a:gd name="connsiteX0" fmla="*/ 0 w 3695700"/>
              <a:gd name="connsiteY0" fmla="*/ 3474616 h 3474616"/>
              <a:gd name="connsiteX1" fmla="*/ 1282700 w 3695700"/>
              <a:gd name="connsiteY1" fmla="*/ 1214016 h 3474616"/>
              <a:gd name="connsiteX2" fmla="*/ 3695700 w 3695700"/>
              <a:gd name="connsiteY2" fmla="*/ 7516 h 3474616"/>
              <a:gd name="connsiteX0" fmla="*/ 0 w 3695700"/>
              <a:gd name="connsiteY0" fmla="*/ 3474616 h 3474616"/>
              <a:gd name="connsiteX1" fmla="*/ 1282700 w 3695700"/>
              <a:gd name="connsiteY1" fmla="*/ 1214016 h 3474616"/>
              <a:gd name="connsiteX2" fmla="*/ 3695700 w 3695700"/>
              <a:gd name="connsiteY2" fmla="*/ 7516 h 3474616"/>
              <a:gd name="connsiteX0" fmla="*/ 0 w 3695700"/>
              <a:gd name="connsiteY0" fmla="*/ 3499822 h 3499822"/>
              <a:gd name="connsiteX1" fmla="*/ 1282700 w 3695700"/>
              <a:gd name="connsiteY1" fmla="*/ 1239222 h 3499822"/>
              <a:gd name="connsiteX2" fmla="*/ 3695700 w 3695700"/>
              <a:gd name="connsiteY2" fmla="*/ 7322 h 3499822"/>
              <a:gd name="connsiteX0" fmla="*/ 0 w 3695700"/>
              <a:gd name="connsiteY0" fmla="*/ 3492500 h 3492500"/>
              <a:gd name="connsiteX1" fmla="*/ 1282700 w 3695700"/>
              <a:gd name="connsiteY1" fmla="*/ 1231900 h 3492500"/>
              <a:gd name="connsiteX2" fmla="*/ 3695700 w 3695700"/>
              <a:gd name="connsiteY2" fmla="*/ 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3492500">
                <a:moveTo>
                  <a:pt x="0" y="3492500"/>
                </a:moveTo>
                <a:cubicBezTo>
                  <a:pt x="237066" y="2730500"/>
                  <a:pt x="666750" y="1813983"/>
                  <a:pt x="1282700" y="1231900"/>
                </a:cubicBezTo>
                <a:cubicBezTo>
                  <a:pt x="1898650" y="649817"/>
                  <a:pt x="2785533" y="76200"/>
                  <a:pt x="3695700" y="0"/>
                </a:cubicBez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xmlns="" id="{427AC3CE-C4FE-4B8C-86CC-E585C01C8923}"/>
              </a:ext>
            </a:extLst>
          </p:cNvPr>
          <p:cNvSpPr/>
          <p:nvPr/>
        </p:nvSpPr>
        <p:spPr>
          <a:xfrm>
            <a:off x="3810667" y="3086943"/>
            <a:ext cx="4699000" cy="1994509"/>
          </a:xfrm>
          <a:custGeom>
            <a:avLst/>
            <a:gdLst>
              <a:gd name="connsiteX0" fmla="*/ 0 w 4318000"/>
              <a:gd name="connsiteY0" fmla="*/ 2398847 h 2398847"/>
              <a:gd name="connsiteX1" fmla="*/ 1778000 w 4318000"/>
              <a:gd name="connsiteY1" fmla="*/ 74747 h 2398847"/>
              <a:gd name="connsiteX2" fmla="*/ 4318000 w 4318000"/>
              <a:gd name="connsiteY2" fmla="*/ 798647 h 2398847"/>
              <a:gd name="connsiteX0" fmla="*/ 0 w 5791200"/>
              <a:gd name="connsiteY0" fmla="*/ 3420192 h 3420192"/>
              <a:gd name="connsiteX1" fmla="*/ 1778000 w 5791200"/>
              <a:gd name="connsiteY1" fmla="*/ 1096092 h 3420192"/>
              <a:gd name="connsiteX2" fmla="*/ 5791200 w 5791200"/>
              <a:gd name="connsiteY2" fmla="*/ 143592 h 3420192"/>
              <a:gd name="connsiteX0" fmla="*/ 0 w 5791200"/>
              <a:gd name="connsiteY0" fmla="*/ 3393393 h 3393393"/>
              <a:gd name="connsiteX1" fmla="*/ 2171700 w 5791200"/>
              <a:gd name="connsiteY1" fmla="*/ 1374093 h 3393393"/>
              <a:gd name="connsiteX2" fmla="*/ 5791200 w 5791200"/>
              <a:gd name="connsiteY2" fmla="*/ 116793 h 3393393"/>
              <a:gd name="connsiteX0" fmla="*/ 0 w 5791200"/>
              <a:gd name="connsiteY0" fmla="*/ 3283418 h 3283418"/>
              <a:gd name="connsiteX1" fmla="*/ 2171700 w 5791200"/>
              <a:gd name="connsiteY1" fmla="*/ 1264118 h 3283418"/>
              <a:gd name="connsiteX2" fmla="*/ 5791200 w 5791200"/>
              <a:gd name="connsiteY2" fmla="*/ 6818 h 3283418"/>
              <a:gd name="connsiteX0" fmla="*/ 0 w 5791200"/>
              <a:gd name="connsiteY0" fmla="*/ 3283418 h 3283418"/>
              <a:gd name="connsiteX1" fmla="*/ 2171700 w 5791200"/>
              <a:gd name="connsiteY1" fmla="*/ 1264118 h 3283418"/>
              <a:gd name="connsiteX2" fmla="*/ 5791200 w 5791200"/>
              <a:gd name="connsiteY2" fmla="*/ 6818 h 3283418"/>
              <a:gd name="connsiteX0" fmla="*/ 0 w 5791200"/>
              <a:gd name="connsiteY0" fmla="*/ 3284306 h 3284306"/>
              <a:gd name="connsiteX1" fmla="*/ 2120900 w 5791200"/>
              <a:gd name="connsiteY1" fmla="*/ 1163406 h 3284306"/>
              <a:gd name="connsiteX2" fmla="*/ 5791200 w 5791200"/>
              <a:gd name="connsiteY2" fmla="*/ 7706 h 3284306"/>
              <a:gd name="connsiteX0" fmla="*/ 0 w 3695700"/>
              <a:gd name="connsiteY0" fmla="*/ 3473498 h 3473498"/>
              <a:gd name="connsiteX1" fmla="*/ 2120900 w 3695700"/>
              <a:gd name="connsiteY1" fmla="*/ 1352598 h 3473498"/>
              <a:gd name="connsiteX2" fmla="*/ 3695700 w 3695700"/>
              <a:gd name="connsiteY2" fmla="*/ 6398 h 3473498"/>
              <a:gd name="connsiteX0" fmla="*/ 0 w 3695700"/>
              <a:gd name="connsiteY0" fmla="*/ 3474616 h 3474616"/>
              <a:gd name="connsiteX1" fmla="*/ 1282700 w 3695700"/>
              <a:gd name="connsiteY1" fmla="*/ 1214016 h 3474616"/>
              <a:gd name="connsiteX2" fmla="*/ 3695700 w 3695700"/>
              <a:gd name="connsiteY2" fmla="*/ 7516 h 3474616"/>
              <a:gd name="connsiteX0" fmla="*/ 0 w 3695700"/>
              <a:gd name="connsiteY0" fmla="*/ 3474616 h 3474616"/>
              <a:gd name="connsiteX1" fmla="*/ 1282700 w 3695700"/>
              <a:gd name="connsiteY1" fmla="*/ 1214016 h 3474616"/>
              <a:gd name="connsiteX2" fmla="*/ 3695700 w 3695700"/>
              <a:gd name="connsiteY2" fmla="*/ 7516 h 3474616"/>
              <a:gd name="connsiteX0" fmla="*/ 0 w 3695700"/>
              <a:gd name="connsiteY0" fmla="*/ 3499822 h 3499822"/>
              <a:gd name="connsiteX1" fmla="*/ 1282700 w 3695700"/>
              <a:gd name="connsiteY1" fmla="*/ 1239222 h 3499822"/>
              <a:gd name="connsiteX2" fmla="*/ 3695700 w 3695700"/>
              <a:gd name="connsiteY2" fmla="*/ 7322 h 3499822"/>
              <a:gd name="connsiteX0" fmla="*/ 0 w 3695700"/>
              <a:gd name="connsiteY0" fmla="*/ 3492500 h 3492500"/>
              <a:gd name="connsiteX1" fmla="*/ 1282700 w 3695700"/>
              <a:gd name="connsiteY1" fmla="*/ 1231900 h 3492500"/>
              <a:gd name="connsiteX2" fmla="*/ 3695700 w 3695700"/>
              <a:gd name="connsiteY2" fmla="*/ 0 h 3492500"/>
              <a:gd name="connsiteX0" fmla="*/ 0 w 6019800"/>
              <a:gd name="connsiteY0" fmla="*/ 812800 h 1241771"/>
              <a:gd name="connsiteX1" fmla="*/ 3606800 w 6019800"/>
              <a:gd name="connsiteY1" fmla="*/ 1231900 h 1241771"/>
              <a:gd name="connsiteX2" fmla="*/ 6019800 w 6019800"/>
              <a:gd name="connsiteY2" fmla="*/ 0 h 1241771"/>
              <a:gd name="connsiteX0" fmla="*/ 0 w 6019800"/>
              <a:gd name="connsiteY0" fmla="*/ 1055419 h 1055419"/>
              <a:gd name="connsiteX1" fmla="*/ 3873500 w 6019800"/>
              <a:gd name="connsiteY1" fmla="*/ 26719 h 1055419"/>
              <a:gd name="connsiteX2" fmla="*/ 6019800 w 6019800"/>
              <a:gd name="connsiteY2" fmla="*/ 242619 h 1055419"/>
              <a:gd name="connsiteX0" fmla="*/ 0 w 4699000"/>
              <a:gd name="connsiteY0" fmla="*/ 1072580 h 2230334"/>
              <a:gd name="connsiteX1" fmla="*/ 3873500 w 4699000"/>
              <a:gd name="connsiteY1" fmla="*/ 43880 h 2230334"/>
              <a:gd name="connsiteX2" fmla="*/ 4699000 w 4699000"/>
              <a:gd name="connsiteY2" fmla="*/ 2228280 h 2230334"/>
              <a:gd name="connsiteX0" fmla="*/ 0 w 4699000"/>
              <a:gd name="connsiteY0" fmla="*/ 1229061 h 2386666"/>
              <a:gd name="connsiteX1" fmla="*/ 2374900 w 4699000"/>
              <a:gd name="connsiteY1" fmla="*/ 35261 h 2386666"/>
              <a:gd name="connsiteX2" fmla="*/ 4699000 w 4699000"/>
              <a:gd name="connsiteY2" fmla="*/ 2384761 h 2386666"/>
              <a:gd name="connsiteX0" fmla="*/ 0 w 4699000"/>
              <a:gd name="connsiteY0" fmla="*/ 1229061 h 2384761"/>
              <a:gd name="connsiteX1" fmla="*/ 2374900 w 4699000"/>
              <a:gd name="connsiteY1" fmla="*/ 35261 h 2384761"/>
              <a:gd name="connsiteX2" fmla="*/ 4699000 w 4699000"/>
              <a:gd name="connsiteY2" fmla="*/ 2384761 h 2384761"/>
              <a:gd name="connsiteX0" fmla="*/ 0 w 4699000"/>
              <a:gd name="connsiteY0" fmla="*/ 1120342 h 2276042"/>
              <a:gd name="connsiteX1" fmla="*/ 2895600 w 4699000"/>
              <a:gd name="connsiteY1" fmla="*/ 40842 h 2276042"/>
              <a:gd name="connsiteX2" fmla="*/ 4699000 w 4699000"/>
              <a:gd name="connsiteY2" fmla="*/ 2276042 h 2276042"/>
              <a:gd name="connsiteX0" fmla="*/ 0 w 4699000"/>
              <a:gd name="connsiteY0" fmla="*/ 1120342 h 2276042"/>
              <a:gd name="connsiteX1" fmla="*/ 2895600 w 4699000"/>
              <a:gd name="connsiteY1" fmla="*/ 40842 h 2276042"/>
              <a:gd name="connsiteX2" fmla="*/ 4699000 w 4699000"/>
              <a:gd name="connsiteY2" fmla="*/ 2276042 h 2276042"/>
              <a:gd name="connsiteX0" fmla="*/ 0 w 4699000"/>
              <a:gd name="connsiteY0" fmla="*/ 886957 h 2042657"/>
              <a:gd name="connsiteX1" fmla="*/ 3035300 w 4699000"/>
              <a:gd name="connsiteY1" fmla="*/ 61457 h 2042657"/>
              <a:gd name="connsiteX2" fmla="*/ 4699000 w 4699000"/>
              <a:gd name="connsiteY2" fmla="*/ 2042657 h 2042657"/>
              <a:gd name="connsiteX0" fmla="*/ 0 w 4699000"/>
              <a:gd name="connsiteY0" fmla="*/ 886957 h 2042657"/>
              <a:gd name="connsiteX1" fmla="*/ 3035300 w 4699000"/>
              <a:gd name="connsiteY1" fmla="*/ 61457 h 2042657"/>
              <a:gd name="connsiteX2" fmla="*/ 4699000 w 4699000"/>
              <a:gd name="connsiteY2" fmla="*/ 2042657 h 2042657"/>
              <a:gd name="connsiteX0" fmla="*/ 0 w 4699000"/>
              <a:gd name="connsiteY0" fmla="*/ 886957 h 2042657"/>
              <a:gd name="connsiteX1" fmla="*/ 3035300 w 4699000"/>
              <a:gd name="connsiteY1" fmla="*/ 61457 h 2042657"/>
              <a:gd name="connsiteX2" fmla="*/ 4699000 w 4699000"/>
              <a:gd name="connsiteY2" fmla="*/ 2042657 h 2042657"/>
              <a:gd name="connsiteX0" fmla="*/ 0 w 4699000"/>
              <a:gd name="connsiteY0" fmla="*/ 875754 h 2031454"/>
              <a:gd name="connsiteX1" fmla="*/ 2933700 w 4699000"/>
              <a:gd name="connsiteY1" fmla="*/ 62954 h 2031454"/>
              <a:gd name="connsiteX2" fmla="*/ 4699000 w 4699000"/>
              <a:gd name="connsiteY2" fmla="*/ 2031454 h 2031454"/>
              <a:gd name="connsiteX0" fmla="*/ 0 w 4699000"/>
              <a:gd name="connsiteY0" fmla="*/ 862835 h 2018535"/>
              <a:gd name="connsiteX1" fmla="*/ 2933700 w 4699000"/>
              <a:gd name="connsiteY1" fmla="*/ 50035 h 2018535"/>
              <a:gd name="connsiteX2" fmla="*/ 4699000 w 4699000"/>
              <a:gd name="connsiteY2" fmla="*/ 2018535 h 2018535"/>
              <a:gd name="connsiteX0" fmla="*/ 0 w 4699000"/>
              <a:gd name="connsiteY0" fmla="*/ 863827 h 2019527"/>
              <a:gd name="connsiteX1" fmla="*/ 2933700 w 4699000"/>
              <a:gd name="connsiteY1" fmla="*/ 51027 h 2019527"/>
              <a:gd name="connsiteX2" fmla="*/ 4699000 w 4699000"/>
              <a:gd name="connsiteY2" fmla="*/ 2019527 h 2019527"/>
              <a:gd name="connsiteX0" fmla="*/ 0 w 4699000"/>
              <a:gd name="connsiteY0" fmla="*/ 829168 h 1984868"/>
              <a:gd name="connsiteX1" fmla="*/ 2882900 w 4699000"/>
              <a:gd name="connsiteY1" fmla="*/ 54468 h 1984868"/>
              <a:gd name="connsiteX2" fmla="*/ 4699000 w 4699000"/>
              <a:gd name="connsiteY2" fmla="*/ 1984868 h 1984868"/>
              <a:gd name="connsiteX0" fmla="*/ 0 w 4699000"/>
              <a:gd name="connsiteY0" fmla="*/ 810667 h 1966367"/>
              <a:gd name="connsiteX1" fmla="*/ 2882900 w 4699000"/>
              <a:gd name="connsiteY1" fmla="*/ 35967 h 1966367"/>
              <a:gd name="connsiteX2" fmla="*/ 4699000 w 4699000"/>
              <a:gd name="connsiteY2" fmla="*/ 1966367 h 1966367"/>
              <a:gd name="connsiteX0" fmla="*/ 0 w 4699000"/>
              <a:gd name="connsiteY0" fmla="*/ 838809 h 1994509"/>
              <a:gd name="connsiteX1" fmla="*/ 2882900 w 4699000"/>
              <a:gd name="connsiteY1" fmla="*/ 64109 h 1994509"/>
              <a:gd name="connsiteX2" fmla="*/ 4699000 w 4699000"/>
              <a:gd name="connsiteY2" fmla="*/ 1994509 h 199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9000" h="1994509">
                <a:moveTo>
                  <a:pt x="0" y="838809"/>
                </a:moveTo>
                <a:cubicBezTo>
                  <a:pt x="364066" y="203809"/>
                  <a:pt x="1947333" y="-153908"/>
                  <a:pt x="2882900" y="64109"/>
                </a:cubicBezTo>
                <a:cubicBezTo>
                  <a:pt x="3818467" y="282126"/>
                  <a:pt x="4500033" y="1410309"/>
                  <a:pt x="4699000" y="1994509"/>
                </a:cubicBez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xmlns="" id="{1FDE4C93-CB34-4606-8B1D-A4B683F05BE6}"/>
              </a:ext>
            </a:extLst>
          </p:cNvPr>
          <p:cNvSpPr/>
          <p:nvPr/>
        </p:nvSpPr>
        <p:spPr>
          <a:xfrm>
            <a:off x="7112667" y="1235538"/>
            <a:ext cx="3098800" cy="5003800"/>
          </a:xfrm>
          <a:custGeom>
            <a:avLst/>
            <a:gdLst>
              <a:gd name="connsiteX0" fmla="*/ 0 w 4318000"/>
              <a:gd name="connsiteY0" fmla="*/ 2398847 h 2398847"/>
              <a:gd name="connsiteX1" fmla="*/ 1778000 w 4318000"/>
              <a:gd name="connsiteY1" fmla="*/ 74747 h 2398847"/>
              <a:gd name="connsiteX2" fmla="*/ 4318000 w 4318000"/>
              <a:gd name="connsiteY2" fmla="*/ 798647 h 2398847"/>
              <a:gd name="connsiteX0" fmla="*/ 0 w 5791200"/>
              <a:gd name="connsiteY0" fmla="*/ 3420192 h 3420192"/>
              <a:gd name="connsiteX1" fmla="*/ 1778000 w 5791200"/>
              <a:gd name="connsiteY1" fmla="*/ 1096092 h 3420192"/>
              <a:gd name="connsiteX2" fmla="*/ 5791200 w 5791200"/>
              <a:gd name="connsiteY2" fmla="*/ 143592 h 3420192"/>
              <a:gd name="connsiteX0" fmla="*/ 0 w 5791200"/>
              <a:gd name="connsiteY0" fmla="*/ 3393393 h 3393393"/>
              <a:gd name="connsiteX1" fmla="*/ 2171700 w 5791200"/>
              <a:gd name="connsiteY1" fmla="*/ 1374093 h 3393393"/>
              <a:gd name="connsiteX2" fmla="*/ 5791200 w 5791200"/>
              <a:gd name="connsiteY2" fmla="*/ 116793 h 3393393"/>
              <a:gd name="connsiteX0" fmla="*/ 0 w 5791200"/>
              <a:gd name="connsiteY0" fmla="*/ 3283418 h 3283418"/>
              <a:gd name="connsiteX1" fmla="*/ 2171700 w 5791200"/>
              <a:gd name="connsiteY1" fmla="*/ 1264118 h 3283418"/>
              <a:gd name="connsiteX2" fmla="*/ 5791200 w 5791200"/>
              <a:gd name="connsiteY2" fmla="*/ 6818 h 3283418"/>
              <a:gd name="connsiteX0" fmla="*/ 0 w 5791200"/>
              <a:gd name="connsiteY0" fmla="*/ 3283418 h 3283418"/>
              <a:gd name="connsiteX1" fmla="*/ 2171700 w 5791200"/>
              <a:gd name="connsiteY1" fmla="*/ 1264118 h 3283418"/>
              <a:gd name="connsiteX2" fmla="*/ 5791200 w 5791200"/>
              <a:gd name="connsiteY2" fmla="*/ 6818 h 3283418"/>
              <a:gd name="connsiteX0" fmla="*/ 0 w 5791200"/>
              <a:gd name="connsiteY0" fmla="*/ 3284306 h 3284306"/>
              <a:gd name="connsiteX1" fmla="*/ 2120900 w 5791200"/>
              <a:gd name="connsiteY1" fmla="*/ 1163406 h 3284306"/>
              <a:gd name="connsiteX2" fmla="*/ 5791200 w 5791200"/>
              <a:gd name="connsiteY2" fmla="*/ 7706 h 3284306"/>
              <a:gd name="connsiteX0" fmla="*/ 0 w 3695700"/>
              <a:gd name="connsiteY0" fmla="*/ 3473498 h 3473498"/>
              <a:gd name="connsiteX1" fmla="*/ 2120900 w 3695700"/>
              <a:gd name="connsiteY1" fmla="*/ 1352598 h 3473498"/>
              <a:gd name="connsiteX2" fmla="*/ 3695700 w 3695700"/>
              <a:gd name="connsiteY2" fmla="*/ 6398 h 3473498"/>
              <a:gd name="connsiteX0" fmla="*/ 0 w 3695700"/>
              <a:gd name="connsiteY0" fmla="*/ 3474616 h 3474616"/>
              <a:gd name="connsiteX1" fmla="*/ 1282700 w 3695700"/>
              <a:gd name="connsiteY1" fmla="*/ 1214016 h 3474616"/>
              <a:gd name="connsiteX2" fmla="*/ 3695700 w 3695700"/>
              <a:gd name="connsiteY2" fmla="*/ 7516 h 3474616"/>
              <a:gd name="connsiteX0" fmla="*/ 0 w 3695700"/>
              <a:gd name="connsiteY0" fmla="*/ 3474616 h 3474616"/>
              <a:gd name="connsiteX1" fmla="*/ 1282700 w 3695700"/>
              <a:gd name="connsiteY1" fmla="*/ 1214016 h 3474616"/>
              <a:gd name="connsiteX2" fmla="*/ 3695700 w 3695700"/>
              <a:gd name="connsiteY2" fmla="*/ 7516 h 3474616"/>
              <a:gd name="connsiteX0" fmla="*/ 0 w 3695700"/>
              <a:gd name="connsiteY0" fmla="*/ 3499822 h 3499822"/>
              <a:gd name="connsiteX1" fmla="*/ 1282700 w 3695700"/>
              <a:gd name="connsiteY1" fmla="*/ 1239222 h 3499822"/>
              <a:gd name="connsiteX2" fmla="*/ 3695700 w 3695700"/>
              <a:gd name="connsiteY2" fmla="*/ 7322 h 3499822"/>
              <a:gd name="connsiteX0" fmla="*/ 0 w 3695700"/>
              <a:gd name="connsiteY0" fmla="*/ 3492500 h 3492500"/>
              <a:gd name="connsiteX1" fmla="*/ 1282700 w 3695700"/>
              <a:gd name="connsiteY1" fmla="*/ 1231900 h 3492500"/>
              <a:gd name="connsiteX2" fmla="*/ 3695700 w 3695700"/>
              <a:gd name="connsiteY2" fmla="*/ 0 h 3492500"/>
              <a:gd name="connsiteX0" fmla="*/ 0 w 6019800"/>
              <a:gd name="connsiteY0" fmla="*/ 812800 h 1241771"/>
              <a:gd name="connsiteX1" fmla="*/ 3606800 w 6019800"/>
              <a:gd name="connsiteY1" fmla="*/ 1231900 h 1241771"/>
              <a:gd name="connsiteX2" fmla="*/ 6019800 w 6019800"/>
              <a:gd name="connsiteY2" fmla="*/ 0 h 1241771"/>
              <a:gd name="connsiteX0" fmla="*/ 0 w 6019800"/>
              <a:gd name="connsiteY0" fmla="*/ 1055419 h 1055419"/>
              <a:gd name="connsiteX1" fmla="*/ 3873500 w 6019800"/>
              <a:gd name="connsiteY1" fmla="*/ 26719 h 1055419"/>
              <a:gd name="connsiteX2" fmla="*/ 6019800 w 6019800"/>
              <a:gd name="connsiteY2" fmla="*/ 242619 h 1055419"/>
              <a:gd name="connsiteX0" fmla="*/ 0 w 4699000"/>
              <a:gd name="connsiteY0" fmla="*/ 1072580 h 2230334"/>
              <a:gd name="connsiteX1" fmla="*/ 3873500 w 4699000"/>
              <a:gd name="connsiteY1" fmla="*/ 43880 h 2230334"/>
              <a:gd name="connsiteX2" fmla="*/ 4699000 w 4699000"/>
              <a:gd name="connsiteY2" fmla="*/ 2228280 h 2230334"/>
              <a:gd name="connsiteX0" fmla="*/ 0 w 4699000"/>
              <a:gd name="connsiteY0" fmla="*/ 1229061 h 2386666"/>
              <a:gd name="connsiteX1" fmla="*/ 2374900 w 4699000"/>
              <a:gd name="connsiteY1" fmla="*/ 35261 h 2386666"/>
              <a:gd name="connsiteX2" fmla="*/ 4699000 w 4699000"/>
              <a:gd name="connsiteY2" fmla="*/ 2384761 h 2386666"/>
              <a:gd name="connsiteX0" fmla="*/ 0 w 4699000"/>
              <a:gd name="connsiteY0" fmla="*/ 1229061 h 2384761"/>
              <a:gd name="connsiteX1" fmla="*/ 2374900 w 4699000"/>
              <a:gd name="connsiteY1" fmla="*/ 35261 h 2384761"/>
              <a:gd name="connsiteX2" fmla="*/ 4699000 w 4699000"/>
              <a:gd name="connsiteY2" fmla="*/ 2384761 h 2384761"/>
              <a:gd name="connsiteX0" fmla="*/ 0 w 4699000"/>
              <a:gd name="connsiteY0" fmla="*/ 1120342 h 2276042"/>
              <a:gd name="connsiteX1" fmla="*/ 2895600 w 4699000"/>
              <a:gd name="connsiteY1" fmla="*/ 40842 h 2276042"/>
              <a:gd name="connsiteX2" fmla="*/ 4699000 w 4699000"/>
              <a:gd name="connsiteY2" fmla="*/ 2276042 h 2276042"/>
              <a:gd name="connsiteX0" fmla="*/ 0 w 4699000"/>
              <a:gd name="connsiteY0" fmla="*/ 1120342 h 2276042"/>
              <a:gd name="connsiteX1" fmla="*/ 2895600 w 4699000"/>
              <a:gd name="connsiteY1" fmla="*/ 40842 h 2276042"/>
              <a:gd name="connsiteX2" fmla="*/ 4699000 w 4699000"/>
              <a:gd name="connsiteY2" fmla="*/ 2276042 h 2276042"/>
              <a:gd name="connsiteX0" fmla="*/ 0 w 4699000"/>
              <a:gd name="connsiteY0" fmla="*/ 886957 h 2042657"/>
              <a:gd name="connsiteX1" fmla="*/ 3035300 w 4699000"/>
              <a:gd name="connsiteY1" fmla="*/ 61457 h 2042657"/>
              <a:gd name="connsiteX2" fmla="*/ 4699000 w 4699000"/>
              <a:gd name="connsiteY2" fmla="*/ 2042657 h 2042657"/>
              <a:gd name="connsiteX0" fmla="*/ 0 w 4699000"/>
              <a:gd name="connsiteY0" fmla="*/ 886957 h 2042657"/>
              <a:gd name="connsiteX1" fmla="*/ 3035300 w 4699000"/>
              <a:gd name="connsiteY1" fmla="*/ 61457 h 2042657"/>
              <a:gd name="connsiteX2" fmla="*/ 4699000 w 4699000"/>
              <a:gd name="connsiteY2" fmla="*/ 2042657 h 2042657"/>
              <a:gd name="connsiteX0" fmla="*/ 0 w 4699000"/>
              <a:gd name="connsiteY0" fmla="*/ 886957 h 2042657"/>
              <a:gd name="connsiteX1" fmla="*/ 3035300 w 4699000"/>
              <a:gd name="connsiteY1" fmla="*/ 61457 h 2042657"/>
              <a:gd name="connsiteX2" fmla="*/ 4699000 w 4699000"/>
              <a:gd name="connsiteY2" fmla="*/ 2042657 h 2042657"/>
              <a:gd name="connsiteX0" fmla="*/ 0 w 4699000"/>
              <a:gd name="connsiteY0" fmla="*/ 875754 h 2031454"/>
              <a:gd name="connsiteX1" fmla="*/ 2933700 w 4699000"/>
              <a:gd name="connsiteY1" fmla="*/ 62954 h 2031454"/>
              <a:gd name="connsiteX2" fmla="*/ 4699000 w 4699000"/>
              <a:gd name="connsiteY2" fmla="*/ 2031454 h 2031454"/>
              <a:gd name="connsiteX0" fmla="*/ 0 w 4699000"/>
              <a:gd name="connsiteY0" fmla="*/ 862835 h 2018535"/>
              <a:gd name="connsiteX1" fmla="*/ 2933700 w 4699000"/>
              <a:gd name="connsiteY1" fmla="*/ 50035 h 2018535"/>
              <a:gd name="connsiteX2" fmla="*/ 4699000 w 4699000"/>
              <a:gd name="connsiteY2" fmla="*/ 2018535 h 2018535"/>
              <a:gd name="connsiteX0" fmla="*/ 0 w 4699000"/>
              <a:gd name="connsiteY0" fmla="*/ 863827 h 2019527"/>
              <a:gd name="connsiteX1" fmla="*/ 2933700 w 4699000"/>
              <a:gd name="connsiteY1" fmla="*/ 51027 h 2019527"/>
              <a:gd name="connsiteX2" fmla="*/ 4699000 w 4699000"/>
              <a:gd name="connsiteY2" fmla="*/ 2019527 h 2019527"/>
              <a:gd name="connsiteX0" fmla="*/ 0 w 4699000"/>
              <a:gd name="connsiteY0" fmla="*/ 829168 h 1984868"/>
              <a:gd name="connsiteX1" fmla="*/ 2882900 w 4699000"/>
              <a:gd name="connsiteY1" fmla="*/ 54468 h 1984868"/>
              <a:gd name="connsiteX2" fmla="*/ 4699000 w 4699000"/>
              <a:gd name="connsiteY2" fmla="*/ 1984868 h 1984868"/>
              <a:gd name="connsiteX0" fmla="*/ 0 w 4699000"/>
              <a:gd name="connsiteY0" fmla="*/ 810667 h 1966367"/>
              <a:gd name="connsiteX1" fmla="*/ 2882900 w 4699000"/>
              <a:gd name="connsiteY1" fmla="*/ 35967 h 1966367"/>
              <a:gd name="connsiteX2" fmla="*/ 4699000 w 4699000"/>
              <a:gd name="connsiteY2" fmla="*/ 1966367 h 1966367"/>
              <a:gd name="connsiteX0" fmla="*/ 0 w 4699000"/>
              <a:gd name="connsiteY0" fmla="*/ 838809 h 1994509"/>
              <a:gd name="connsiteX1" fmla="*/ 2882900 w 4699000"/>
              <a:gd name="connsiteY1" fmla="*/ 64109 h 1994509"/>
              <a:gd name="connsiteX2" fmla="*/ 4699000 w 4699000"/>
              <a:gd name="connsiteY2" fmla="*/ 1994509 h 1994509"/>
              <a:gd name="connsiteX0" fmla="*/ 0 w 4051300"/>
              <a:gd name="connsiteY0" fmla="*/ 3152999 h 3152999"/>
              <a:gd name="connsiteX1" fmla="*/ 2882900 w 4051300"/>
              <a:gd name="connsiteY1" fmla="*/ 2378299 h 3152999"/>
              <a:gd name="connsiteX2" fmla="*/ 4051300 w 4051300"/>
              <a:gd name="connsiteY2" fmla="*/ 92299 h 3152999"/>
              <a:gd name="connsiteX0" fmla="*/ 0 w 4051300"/>
              <a:gd name="connsiteY0" fmla="*/ 3060700 h 3060700"/>
              <a:gd name="connsiteX1" fmla="*/ 2882900 w 4051300"/>
              <a:gd name="connsiteY1" fmla="*/ 2286000 h 3060700"/>
              <a:gd name="connsiteX2" fmla="*/ 4051300 w 4051300"/>
              <a:gd name="connsiteY2" fmla="*/ 0 h 3060700"/>
              <a:gd name="connsiteX0" fmla="*/ 0 w 3136900"/>
              <a:gd name="connsiteY0" fmla="*/ 5067300 h 5067300"/>
              <a:gd name="connsiteX1" fmla="*/ 1968500 w 3136900"/>
              <a:gd name="connsiteY1" fmla="*/ 2286000 h 5067300"/>
              <a:gd name="connsiteX2" fmla="*/ 3136900 w 3136900"/>
              <a:gd name="connsiteY2" fmla="*/ 0 h 5067300"/>
              <a:gd name="connsiteX0" fmla="*/ 0 w 3136900"/>
              <a:gd name="connsiteY0" fmla="*/ 5067300 h 5067300"/>
              <a:gd name="connsiteX1" fmla="*/ 1092200 w 3136900"/>
              <a:gd name="connsiteY1" fmla="*/ 2082800 h 5067300"/>
              <a:gd name="connsiteX2" fmla="*/ 3136900 w 3136900"/>
              <a:gd name="connsiteY2" fmla="*/ 0 h 5067300"/>
              <a:gd name="connsiteX0" fmla="*/ 0 w 3098800"/>
              <a:gd name="connsiteY0" fmla="*/ 5003800 h 5003800"/>
              <a:gd name="connsiteX1" fmla="*/ 1054100 w 3098800"/>
              <a:gd name="connsiteY1" fmla="*/ 2082800 h 5003800"/>
              <a:gd name="connsiteX2" fmla="*/ 3098800 w 3098800"/>
              <a:gd name="connsiteY2" fmla="*/ 0 h 5003800"/>
              <a:gd name="connsiteX0" fmla="*/ 0 w 3098800"/>
              <a:gd name="connsiteY0" fmla="*/ 5003800 h 5003800"/>
              <a:gd name="connsiteX1" fmla="*/ 1054100 w 3098800"/>
              <a:gd name="connsiteY1" fmla="*/ 2082800 h 5003800"/>
              <a:gd name="connsiteX2" fmla="*/ 3098800 w 3098800"/>
              <a:gd name="connsiteY2" fmla="*/ 0 h 500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8800" h="5003800">
                <a:moveTo>
                  <a:pt x="0" y="5003800"/>
                </a:moveTo>
                <a:cubicBezTo>
                  <a:pt x="71966" y="4394200"/>
                  <a:pt x="537633" y="2916766"/>
                  <a:pt x="1054100" y="2082800"/>
                </a:cubicBezTo>
                <a:cubicBezTo>
                  <a:pt x="1570567" y="1248834"/>
                  <a:pt x="2607733" y="25400"/>
                  <a:pt x="3098800" y="0"/>
                </a:cubicBezTo>
              </a:path>
            </a:pathLst>
          </a:custGeom>
          <a:noFill/>
          <a:ln>
            <a:solidFill>
              <a:schemeClr val="bg1">
                <a:alpha val="7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Group 17">
            <a:extLst>
              <a:ext uri="{FF2B5EF4-FFF2-40B4-BE49-F238E27FC236}">
                <a16:creationId xmlns:a16="http://schemas.microsoft.com/office/drawing/2014/main" xmlns="" id="{17FD39ED-6605-4CEC-9958-F816DB4A32D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67313" y="4875864"/>
            <a:ext cx="399274" cy="458698"/>
            <a:chOff x="3" y="3"/>
            <a:chExt cx="598" cy="687"/>
          </a:xfrm>
          <a:solidFill>
            <a:schemeClr val="bg1"/>
          </a:solidFill>
        </p:grpSpPr>
        <p:sp>
          <p:nvSpPr>
            <p:cNvPr id="106" name="Oval 18">
              <a:extLst>
                <a:ext uri="{FF2B5EF4-FFF2-40B4-BE49-F238E27FC236}">
                  <a16:creationId xmlns:a16="http://schemas.microsoft.com/office/drawing/2014/main" xmlns="" id="{F84B6A53-48A0-4484-89EA-6FB1BEEC8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326"/>
              <a:ext cx="16" cy="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9">
              <a:extLst>
                <a:ext uri="{FF2B5EF4-FFF2-40B4-BE49-F238E27FC236}">
                  <a16:creationId xmlns:a16="http://schemas.microsoft.com/office/drawing/2014/main" xmlns="" id="{DAA4F1A8-EF65-48D3-98EC-47C98DA5B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670"/>
              <a:ext cx="72" cy="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xmlns="" id="{F1E21E87-7716-42F6-B914-931F596A4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" y="530"/>
              <a:ext cx="166" cy="124"/>
            </a:xfrm>
            <a:custGeom>
              <a:avLst/>
              <a:gdLst>
                <a:gd name="T0" fmla="*/ 28 w 82"/>
                <a:gd name="T1" fmla="*/ 20 h 61"/>
                <a:gd name="T2" fmla="*/ 31 w 82"/>
                <a:gd name="T3" fmla="*/ 24 h 61"/>
                <a:gd name="T4" fmla="*/ 82 w 82"/>
                <a:gd name="T5" fmla="*/ 24 h 61"/>
                <a:gd name="T6" fmla="*/ 82 w 82"/>
                <a:gd name="T7" fmla="*/ 39 h 61"/>
                <a:gd name="T8" fmla="*/ 31 w 82"/>
                <a:gd name="T9" fmla="*/ 39 h 61"/>
                <a:gd name="T10" fmla="*/ 28 w 82"/>
                <a:gd name="T11" fmla="*/ 42 h 61"/>
                <a:gd name="T12" fmla="*/ 31 w 82"/>
                <a:gd name="T13" fmla="*/ 46 h 61"/>
                <a:gd name="T14" fmla="*/ 82 w 82"/>
                <a:gd name="T15" fmla="*/ 46 h 61"/>
                <a:gd name="T16" fmla="*/ 82 w 82"/>
                <a:gd name="T17" fmla="*/ 61 h 61"/>
                <a:gd name="T18" fmla="*/ 0 w 82"/>
                <a:gd name="T19" fmla="*/ 61 h 61"/>
                <a:gd name="T20" fmla="*/ 0 w 82"/>
                <a:gd name="T21" fmla="*/ 0 h 61"/>
                <a:gd name="T22" fmla="*/ 82 w 82"/>
                <a:gd name="T23" fmla="*/ 0 h 61"/>
                <a:gd name="T24" fmla="*/ 82 w 82"/>
                <a:gd name="T25" fmla="*/ 17 h 61"/>
                <a:gd name="T26" fmla="*/ 31 w 82"/>
                <a:gd name="T27" fmla="*/ 17 h 61"/>
                <a:gd name="T28" fmla="*/ 28 w 82"/>
                <a:gd name="T29" fmla="*/ 2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" h="61">
                  <a:moveTo>
                    <a:pt x="28" y="20"/>
                  </a:moveTo>
                  <a:cubicBezTo>
                    <a:pt x="28" y="22"/>
                    <a:pt x="29" y="24"/>
                    <a:pt x="31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9" y="39"/>
                    <a:pt x="28" y="40"/>
                    <a:pt x="28" y="42"/>
                  </a:cubicBezTo>
                  <a:cubicBezTo>
                    <a:pt x="28" y="44"/>
                    <a:pt x="29" y="46"/>
                    <a:pt x="31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8" y="18"/>
                    <a:pt x="2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xmlns="" id="{50030791-E9B6-40C8-9921-D29F65771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" y="102"/>
              <a:ext cx="408" cy="414"/>
            </a:xfrm>
            <a:custGeom>
              <a:avLst/>
              <a:gdLst>
                <a:gd name="T0" fmla="*/ 58 w 202"/>
                <a:gd name="T1" fmla="*/ 192 h 205"/>
                <a:gd name="T2" fmla="*/ 59 w 202"/>
                <a:gd name="T3" fmla="*/ 193 h 205"/>
                <a:gd name="T4" fmla="*/ 59 w 202"/>
                <a:gd name="T5" fmla="*/ 194 h 205"/>
                <a:gd name="T6" fmla="*/ 60 w 202"/>
                <a:gd name="T7" fmla="*/ 195 h 205"/>
                <a:gd name="T8" fmla="*/ 60 w 202"/>
                <a:gd name="T9" fmla="*/ 195 h 205"/>
                <a:gd name="T10" fmla="*/ 98 w 202"/>
                <a:gd name="T11" fmla="*/ 126 h 205"/>
                <a:gd name="T12" fmla="*/ 113 w 202"/>
                <a:gd name="T13" fmla="*/ 116 h 205"/>
                <a:gd name="T14" fmla="*/ 142 w 202"/>
                <a:gd name="T15" fmla="*/ 205 h 205"/>
                <a:gd name="T16" fmla="*/ 142 w 202"/>
                <a:gd name="T17" fmla="*/ 195 h 205"/>
                <a:gd name="T18" fmla="*/ 143 w 202"/>
                <a:gd name="T19" fmla="*/ 194 h 205"/>
                <a:gd name="T20" fmla="*/ 143 w 202"/>
                <a:gd name="T21" fmla="*/ 193 h 205"/>
                <a:gd name="T22" fmla="*/ 144 w 202"/>
                <a:gd name="T23" fmla="*/ 192 h 205"/>
                <a:gd name="T24" fmla="*/ 101 w 202"/>
                <a:gd name="T25" fmla="*/ 0 h 205"/>
                <a:gd name="T26" fmla="*/ 76 w 202"/>
                <a:gd name="T27" fmla="*/ 176 h 205"/>
                <a:gd name="T28" fmla="*/ 50 w 202"/>
                <a:gd name="T29" fmla="*/ 162 h 205"/>
                <a:gd name="T30" fmla="*/ 27 w 202"/>
                <a:gd name="T31" fmla="*/ 111 h 205"/>
                <a:gd name="T32" fmla="*/ 26 w 202"/>
                <a:gd name="T33" fmla="*/ 110 h 205"/>
                <a:gd name="T34" fmla="*/ 26 w 202"/>
                <a:gd name="T35" fmla="*/ 108 h 205"/>
                <a:gd name="T36" fmla="*/ 29 w 202"/>
                <a:gd name="T37" fmla="*/ 66 h 205"/>
                <a:gd name="T38" fmla="*/ 33 w 202"/>
                <a:gd name="T39" fmla="*/ 107 h 205"/>
                <a:gd name="T40" fmla="*/ 56 w 202"/>
                <a:gd name="T41" fmla="*/ 130 h 205"/>
                <a:gd name="T42" fmla="*/ 56 w 202"/>
                <a:gd name="T43" fmla="*/ 131 h 205"/>
                <a:gd name="T44" fmla="*/ 57 w 202"/>
                <a:gd name="T45" fmla="*/ 160 h 205"/>
                <a:gd name="T46" fmla="*/ 62 w 202"/>
                <a:gd name="T47" fmla="*/ 110 h 205"/>
                <a:gd name="T48" fmla="*/ 62 w 202"/>
                <a:gd name="T49" fmla="*/ 109 h 205"/>
                <a:gd name="T50" fmla="*/ 61 w 202"/>
                <a:gd name="T51" fmla="*/ 108 h 205"/>
                <a:gd name="T52" fmla="*/ 54 w 202"/>
                <a:gd name="T53" fmla="*/ 92 h 205"/>
                <a:gd name="T54" fmla="*/ 68 w 202"/>
                <a:gd name="T55" fmla="*/ 103 h 205"/>
                <a:gd name="T56" fmla="*/ 79 w 202"/>
                <a:gd name="T57" fmla="*/ 116 h 205"/>
                <a:gd name="T58" fmla="*/ 79 w 202"/>
                <a:gd name="T59" fmla="*/ 117 h 205"/>
                <a:gd name="T60" fmla="*/ 80 w 202"/>
                <a:gd name="T61" fmla="*/ 119 h 205"/>
                <a:gd name="T62" fmla="*/ 178 w 202"/>
                <a:gd name="T63" fmla="*/ 108 h 205"/>
                <a:gd name="T64" fmla="*/ 177 w 202"/>
                <a:gd name="T65" fmla="*/ 110 h 205"/>
                <a:gd name="T66" fmla="*/ 177 w 202"/>
                <a:gd name="T67" fmla="*/ 110 h 205"/>
                <a:gd name="T68" fmla="*/ 154 w 202"/>
                <a:gd name="T69" fmla="*/ 162 h 205"/>
                <a:gd name="T70" fmla="*/ 128 w 202"/>
                <a:gd name="T71" fmla="*/ 176 h 205"/>
                <a:gd name="T72" fmla="*/ 124 w 202"/>
                <a:gd name="T73" fmla="*/ 119 h 205"/>
                <a:gd name="T74" fmla="*/ 124 w 202"/>
                <a:gd name="T75" fmla="*/ 117 h 205"/>
                <a:gd name="T76" fmla="*/ 125 w 202"/>
                <a:gd name="T77" fmla="*/ 116 h 205"/>
                <a:gd name="T78" fmla="*/ 135 w 202"/>
                <a:gd name="T79" fmla="*/ 103 h 205"/>
                <a:gd name="T80" fmla="*/ 150 w 202"/>
                <a:gd name="T81" fmla="*/ 92 h 205"/>
                <a:gd name="T82" fmla="*/ 142 w 202"/>
                <a:gd name="T83" fmla="*/ 108 h 205"/>
                <a:gd name="T84" fmla="*/ 142 w 202"/>
                <a:gd name="T85" fmla="*/ 109 h 205"/>
                <a:gd name="T86" fmla="*/ 141 w 202"/>
                <a:gd name="T87" fmla="*/ 110 h 205"/>
                <a:gd name="T88" fmla="*/ 147 w 202"/>
                <a:gd name="T89" fmla="*/ 160 h 205"/>
                <a:gd name="T90" fmla="*/ 147 w 202"/>
                <a:gd name="T91" fmla="*/ 131 h 205"/>
                <a:gd name="T92" fmla="*/ 148 w 202"/>
                <a:gd name="T93" fmla="*/ 130 h 205"/>
                <a:gd name="T94" fmla="*/ 171 w 202"/>
                <a:gd name="T95" fmla="*/ 107 h 205"/>
                <a:gd name="T96" fmla="*/ 174 w 202"/>
                <a:gd name="T97" fmla="*/ 6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2" h="205">
                  <a:moveTo>
                    <a:pt x="101" y="0"/>
                  </a:moveTo>
                  <a:cubicBezTo>
                    <a:pt x="45" y="0"/>
                    <a:pt x="0" y="45"/>
                    <a:pt x="0" y="101"/>
                  </a:cubicBezTo>
                  <a:cubicBezTo>
                    <a:pt x="0" y="140"/>
                    <a:pt x="23" y="176"/>
                    <a:pt x="58" y="192"/>
                  </a:cubicBezTo>
                  <a:cubicBezTo>
                    <a:pt x="58" y="192"/>
                    <a:pt x="58" y="192"/>
                    <a:pt x="58" y="192"/>
                  </a:cubicBezTo>
                  <a:cubicBezTo>
                    <a:pt x="58" y="192"/>
                    <a:pt x="58" y="193"/>
                    <a:pt x="58" y="193"/>
                  </a:cubicBezTo>
                  <a:cubicBezTo>
                    <a:pt x="58" y="193"/>
                    <a:pt x="58" y="193"/>
                    <a:pt x="59" y="193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59" y="193"/>
                    <a:pt x="59" y="194"/>
                    <a:pt x="59" y="194"/>
                  </a:cubicBezTo>
                  <a:cubicBezTo>
                    <a:pt x="59" y="194"/>
                    <a:pt x="59" y="194"/>
                    <a:pt x="59" y="194"/>
                  </a:cubicBezTo>
                  <a:cubicBezTo>
                    <a:pt x="59" y="194"/>
                    <a:pt x="59" y="194"/>
                    <a:pt x="60" y="194"/>
                  </a:cubicBezTo>
                  <a:cubicBezTo>
                    <a:pt x="60" y="194"/>
                    <a:pt x="60" y="194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98" y="205"/>
                    <a:pt x="98" y="205"/>
                    <a:pt x="98" y="205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94" y="125"/>
                    <a:pt x="91" y="121"/>
                    <a:pt x="91" y="116"/>
                  </a:cubicBezTo>
                  <a:cubicBezTo>
                    <a:pt x="91" y="109"/>
                    <a:pt x="96" y="104"/>
                    <a:pt x="102" y="104"/>
                  </a:cubicBezTo>
                  <a:cubicBezTo>
                    <a:pt x="108" y="104"/>
                    <a:pt x="113" y="109"/>
                    <a:pt x="113" y="116"/>
                  </a:cubicBezTo>
                  <a:cubicBezTo>
                    <a:pt x="113" y="121"/>
                    <a:pt x="110" y="125"/>
                    <a:pt x="105" y="126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42" y="205"/>
                    <a:pt x="142" y="205"/>
                    <a:pt x="142" y="205"/>
                  </a:cubicBezTo>
                  <a:cubicBezTo>
                    <a:pt x="142" y="195"/>
                    <a:pt x="142" y="195"/>
                    <a:pt x="142" y="195"/>
                  </a:cubicBezTo>
                  <a:cubicBezTo>
                    <a:pt x="142" y="195"/>
                    <a:pt x="142" y="195"/>
                    <a:pt x="142" y="195"/>
                  </a:cubicBezTo>
                  <a:cubicBezTo>
                    <a:pt x="142" y="195"/>
                    <a:pt x="142" y="195"/>
                    <a:pt x="142" y="195"/>
                  </a:cubicBezTo>
                  <a:cubicBezTo>
                    <a:pt x="142" y="195"/>
                    <a:pt x="142" y="195"/>
                    <a:pt x="142" y="195"/>
                  </a:cubicBezTo>
                  <a:cubicBezTo>
                    <a:pt x="142" y="194"/>
                    <a:pt x="142" y="194"/>
                    <a:pt x="142" y="194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94"/>
                    <a:pt x="143" y="193"/>
                    <a:pt x="143" y="193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4" y="193"/>
                    <a:pt x="144" y="192"/>
                    <a:pt x="144" y="192"/>
                  </a:cubicBezTo>
                  <a:cubicBezTo>
                    <a:pt x="144" y="192"/>
                    <a:pt x="144" y="192"/>
                    <a:pt x="144" y="192"/>
                  </a:cubicBezTo>
                  <a:cubicBezTo>
                    <a:pt x="179" y="176"/>
                    <a:pt x="202" y="140"/>
                    <a:pt x="202" y="101"/>
                  </a:cubicBezTo>
                  <a:cubicBezTo>
                    <a:pt x="202" y="45"/>
                    <a:pt x="157" y="0"/>
                    <a:pt x="101" y="0"/>
                  </a:cubicBezTo>
                  <a:close/>
                  <a:moveTo>
                    <a:pt x="80" y="172"/>
                  </a:moveTo>
                  <a:cubicBezTo>
                    <a:pt x="80" y="174"/>
                    <a:pt x="79" y="175"/>
                    <a:pt x="78" y="175"/>
                  </a:cubicBezTo>
                  <a:cubicBezTo>
                    <a:pt x="77" y="176"/>
                    <a:pt x="77" y="176"/>
                    <a:pt x="76" y="176"/>
                  </a:cubicBezTo>
                  <a:cubicBezTo>
                    <a:pt x="76" y="176"/>
                    <a:pt x="75" y="176"/>
                    <a:pt x="75" y="17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0" y="165"/>
                    <a:pt x="50" y="164"/>
                    <a:pt x="50" y="16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110"/>
                    <a:pt x="27" y="110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6" y="109"/>
                    <a:pt x="26" y="108"/>
                    <a:pt x="26" y="108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1" y="87"/>
                    <a:pt x="18" y="82"/>
                    <a:pt x="18" y="77"/>
                  </a:cubicBezTo>
                  <a:cubicBezTo>
                    <a:pt x="18" y="71"/>
                    <a:pt x="23" y="66"/>
                    <a:pt x="29" y="66"/>
                  </a:cubicBezTo>
                  <a:cubicBezTo>
                    <a:pt x="36" y="66"/>
                    <a:pt x="41" y="71"/>
                    <a:pt x="41" y="77"/>
                  </a:cubicBezTo>
                  <a:cubicBezTo>
                    <a:pt x="41" y="82"/>
                    <a:pt x="37" y="87"/>
                    <a:pt x="33" y="88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1"/>
                    <a:pt x="56" y="131"/>
                  </a:cubicBezTo>
                  <a:cubicBezTo>
                    <a:pt x="56" y="131"/>
                    <a:pt x="56" y="131"/>
                    <a:pt x="56" y="131"/>
                  </a:cubicBezTo>
                  <a:cubicBezTo>
                    <a:pt x="56" y="131"/>
                    <a:pt x="56" y="131"/>
                    <a:pt x="56" y="131"/>
                  </a:cubicBezTo>
                  <a:cubicBezTo>
                    <a:pt x="57" y="131"/>
                    <a:pt x="57" y="132"/>
                    <a:pt x="57" y="132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72" y="167"/>
                    <a:pt x="72" y="167"/>
                    <a:pt x="72" y="167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10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57" y="101"/>
                    <a:pt x="54" y="97"/>
                    <a:pt x="54" y="92"/>
                  </a:cubicBezTo>
                  <a:cubicBezTo>
                    <a:pt x="54" y="86"/>
                    <a:pt x="59" y="81"/>
                    <a:pt x="65" y="81"/>
                  </a:cubicBezTo>
                  <a:cubicBezTo>
                    <a:pt x="71" y="81"/>
                    <a:pt x="76" y="86"/>
                    <a:pt x="76" y="92"/>
                  </a:cubicBezTo>
                  <a:cubicBezTo>
                    <a:pt x="76" y="97"/>
                    <a:pt x="73" y="101"/>
                    <a:pt x="68" y="103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116"/>
                    <a:pt x="79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79" y="118"/>
                    <a:pt x="79" y="118"/>
                    <a:pt x="79" y="118"/>
                  </a:cubicBezTo>
                  <a:cubicBezTo>
                    <a:pt x="79" y="118"/>
                    <a:pt x="79" y="118"/>
                    <a:pt x="79" y="118"/>
                  </a:cubicBezTo>
                  <a:cubicBezTo>
                    <a:pt x="79" y="118"/>
                    <a:pt x="80" y="119"/>
                    <a:pt x="80" y="119"/>
                  </a:cubicBezTo>
                  <a:cubicBezTo>
                    <a:pt x="80" y="172"/>
                    <a:pt x="80" y="172"/>
                    <a:pt x="80" y="172"/>
                  </a:cubicBezTo>
                  <a:close/>
                  <a:moveTo>
                    <a:pt x="178" y="88"/>
                  </a:moveTo>
                  <a:cubicBezTo>
                    <a:pt x="178" y="108"/>
                    <a:pt x="178" y="108"/>
                    <a:pt x="178" y="108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4" y="162"/>
                    <a:pt x="154" y="162"/>
                    <a:pt x="154" y="162"/>
                  </a:cubicBezTo>
                  <a:cubicBezTo>
                    <a:pt x="154" y="164"/>
                    <a:pt x="153" y="165"/>
                    <a:pt x="152" y="165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29" y="176"/>
                    <a:pt x="128" y="176"/>
                    <a:pt x="128" y="176"/>
                  </a:cubicBezTo>
                  <a:cubicBezTo>
                    <a:pt x="127" y="176"/>
                    <a:pt x="126" y="176"/>
                    <a:pt x="126" y="175"/>
                  </a:cubicBezTo>
                  <a:cubicBezTo>
                    <a:pt x="125" y="175"/>
                    <a:pt x="124" y="174"/>
                    <a:pt x="124" y="172"/>
                  </a:cubicBezTo>
                  <a:cubicBezTo>
                    <a:pt x="124" y="119"/>
                    <a:pt x="124" y="119"/>
                    <a:pt x="124" y="119"/>
                  </a:cubicBezTo>
                  <a:cubicBezTo>
                    <a:pt x="124" y="119"/>
                    <a:pt x="124" y="118"/>
                    <a:pt x="124" y="118"/>
                  </a:cubicBezTo>
                  <a:cubicBezTo>
                    <a:pt x="124" y="118"/>
                    <a:pt x="124" y="118"/>
                    <a:pt x="124" y="118"/>
                  </a:cubicBezTo>
                  <a:cubicBezTo>
                    <a:pt x="124" y="118"/>
                    <a:pt x="124" y="118"/>
                    <a:pt x="124" y="117"/>
                  </a:cubicBezTo>
                  <a:cubicBezTo>
                    <a:pt x="124" y="117"/>
                    <a:pt x="124" y="117"/>
                    <a:pt x="125" y="117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117"/>
                    <a:pt x="125" y="116"/>
                    <a:pt x="125" y="116"/>
                  </a:cubicBezTo>
                  <a:cubicBezTo>
                    <a:pt x="125" y="116"/>
                    <a:pt x="125" y="116"/>
                    <a:pt x="125" y="116"/>
                  </a:cubicBezTo>
                  <a:cubicBezTo>
                    <a:pt x="135" y="106"/>
                    <a:pt x="135" y="106"/>
                    <a:pt x="135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1" y="101"/>
                    <a:pt x="127" y="97"/>
                    <a:pt x="127" y="92"/>
                  </a:cubicBezTo>
                  <a:cubicBezTo>
                    <a:pt x="127" y="86"/>
                    <a:pt x="132" y="81"/>
                    <a:pt x="139" y="81"/>
                  </a:cubicBezTo>
                  <a:cubicBezTo>
                    <a:pt x="145" y="81"/>
                    <a:pt x="150" y="86"/>
                    <a:pt x="150" y="92"/>
                  </a:cubicBezTo>
                  <a:cubicBezTo>
                    <a:pt x="150" y="97"/>
                    <a:pt x="147" y="101"/>
                    <a:pt x="142" y="103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67"/>
                    <a:pt x="131" y="167"/>
                    <a:pt x="131" y="167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32"/>
                    <a:pt x="147" y="132"/>
                    <a:pt x="147" y="132"/>
                  </a:cubicBezTo>
                  <a:cubicBezTo>
                    <a:pt x="147" y="132"/>
                    <a:pt x="147" y="131"/>
                    <a:pt x="147" y="131"/>
                  </a:cubicBezTo>
                  <a:cubicBezTo>
                    <a:pt x="147" y="131"/>
                    <a:pt x="147" y="131"/>
                    <a:pt x="147" y="131"/>
                  </a:cubicBezTo>
                  <a:cubicBezTo>
                    <a:pt x="147" y="131"/>
                    <a:pt x="147" y="131"/>
                    <a:pt x="147" y="131"/>
                  </a:cubicBezTo>
                  <a:cubicBezTo>
                    <a:pt x="147" y="131"/>
                    <a:pt x="147" y="130"/>
                    <a:pt x="147" y="130"/>
                  </a:cubicBezTo>
                  <a:cubicBezTo>
                    <a:pt x="147" y="130"/>
                    <a:pt x="148" y="130"/>
                    <a:pt x="148" y="130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8" y="130"/>
                    <a:pt x="148" y="130"/>
                    <a:pt x="148" y="129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66" y="87"/>
                    <a:pt x="163" y="82"/>
                    <a:pt x="163" y="77"/>
                  </a:cubicBezTo>
                  <a:cubicBezTo>
                    <a:pt x="163" y="71"/>
                    <a:pt x="168" y="66"/>
                    <a:pt x="174" y="66"/>
                  </a:cubicBezTo>
                  <a:cubicBezTo>
                    <a:pt x="180" y="66"/>
                    <a:pt x="185" y="71"/>
                    <a:pt x="185" y="77"/>
                  </a:cubicBezTo>
                  <a:cubicBezTo>
                    <a:pt x="185" y="82"/>
                    <a:pt x="182" y="87"/>
                    <a:pt x="17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xmlns="" id="{2EC99441-B2FD-4DA4-9B3C-0485BB79C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" y="3"/>
              <a:ext cx="16" cy="49"/>
            </a:xfrm>
            <a:custGeom>
              <a:avLst/>
              <a:gdLst>
                <a:gd name="T0" fmla="*/ 4 w 8"/>
                <a:gd name="T1" fmla="*/ 24 h 24"/>
                <a:gd name="T2" fmla="*/ 8 w 8"/>
                <a:gd name="T3" fmla="*/ 20 h 24"/>
                <a:gd name="T4" fmla="*/ 8 w 8"/>
                <a:gd name="T5" fmla="*/ 4 h 24"/>
                <a:gd name="T6" fmla="*/ 4 w 8"/>
                <a:gd name="T7" fmla="*/ 0 h 24"/>
                <a:gd name="T8" fmla="*/ 0 w 8"/>
                <a:gd name="T9" fmla="*/ 4 h 24"/>
                <a:gd name="T10" fmla="*/ 0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6" y="24"/>
                    <a:pt x="8" y="22"/>
                    <a:pt x="8" y="2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xmlns="" id="{19720A27-97C0-481E-BB1B-F910A01E4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" y="41"/>
              <a:ext cx="33" cy="45"/>
            </a:xfrm>
            <a:custGeom>
              <a:avLst/>
              <a:gdLst>
                <a:gd name="T0" fmla="*/ 9 w 16"/>
                <a:gd name="T1" fmla="*/ 20 h 22"/>
                <a:gd name="T2" fmla="*/ 12 w 16"/>
                <a:gd name="T3" fmla="*/ 22 h 22"/>
                <a:gd name="T4" fmla="*/ 14 w 16"/>
                <a:gd name="T5" fmla="*/ 21 h 22"/>
                <a:gd name="T6" fmla="*/ 15 w 16"/>
                <a:gd name="T7" fmla="*/ 17 h 22"/>
                <a:gd name="T8" fmla="*/ 7 w 16"/>
                <a:gd name="T9" fmla="*/ 2 h 22"/>
                <a:gd name="T10" fmla="*/ 2 w 16"/>
                <a:gd name="T11" fmla="*/ 1 h 22"/>
                <a:gd name="T12" fmla="*/ 1 w 16"/>
                <a:gd name="T13" fmla="*/ 6 h 22"/>
                <a:gd name="T14" fmla="*/ 9 w 16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9" y="20"/>
                  </a:moveTo>
                  <a:cubicBezTo>
                    <a:pt x="10" y="21"/>
                    <a:pt x="11" y="22"/>
                    <a:pt x="12" y="22"/>
                  </a:cubicBezTo>
                  <a:cubicBezTo>
                    <a:pt x="13" y="22"/>
                    <a:pt x="13" y="22"/>
                    <a:pt x="14" y="21"/>
                  </a:cubicBezTo>
                  <a:cubicBezTo>
                    <a:pt x="16" y="20"/>
                    <a:pt x="16" y="18"/>
                    <a:pt x="15" y="1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4" y="0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  <a:lnTo>
                    <a:pt x="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4">
              <a:extLst>
                <a:ext uri="{FF2B5EF4-FFF2-40B4-BE49-F238E27FC236}">
                  <a16:creationId xmlns:a16="http://schemas.microsoft.com/office/drawing/2014/main" xmlns="" id="{6916A6C6-01A0-417E-BA29-BA30F6AD6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" y="149"/>
              <a:ext cx="45" cy="32"/>
            </a:xfrm>
            <a:custGeom>
              <a:avLst/>
              <a:gdLst>
                <a:gd name="T0" fmla="*/ 2 w 22"/>
                <a:gd name="T1" fmla="*/ 7 h 16"/>
                <a:gd name="T2" fmla="*/ 17 w 22"/>
                <a:gd name="T3" fmla="*/ 15 h 16"/>
                <a:gd name="T4" fmla="*/ 18 w 22"/>
                <a:gd name="T5" fmla="*/ 16 h 16"/>
                <a:gd name="T6" fmla="*/ 22 w 22"/>
                <a:gd name="T7" fmla="*/ 14 h 16"/>
                <a:gd name="T8" fmla="*/ 20 w 22"/>
                <a:gd name="T9" fmla="*/ 9 h 16"/>
                <a:gd name="T10" fmla="*/ 6 w 22"/>
                <a:gd name="T11" fmla="*/ 1 h 16"/>
                <a:gd name="T12" fmla="*/ 1 w 22"/>
                <a:gd name="T13" fmla="*/ 2 h 16"/>
                <a:gd name="T14" fmla="*/ 2 w 22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6">
                  <a:moveTo>
                    <a:pt x="2" y="7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8" y="16"/>
                    <a:pt x="18" y="16"/>
                  </a:cubicBezTo>
                  <a:cubicBezTo>
                    <a:pt x="20" y="16"/>
                    <a:pt x="21" y="15"/>
                    <a:pt x="22" y="14"/>
                  </a:cubicBezTo>
                  <a:cubicBezTo>
                    <a:pt x="22" y="12"/>
                    <a:pt x="22" y="10"/>
                    <a:pt x="20" y="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6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5">
              <a:extLst>
                <a:ext uri="{FF2B5EF4-FFF2-40B4-BE49-F238E27FC236}">
                  <a16:creationId xmlns:a16="http://schemas.microsoft.com/office/drawing/2014/main" xmlns="" id="{7D9D4902-B5A9-40FF-8846-79398074C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294"/>
              <a:ext cx="49" cy="14"/>
            </a:xfrm>
            <a:custGeom>
              <a:avLst/>
              <a:gdLst>
                <a:gd name="T0" fmla="*/ 24 w 24"/>
                <a:gd name="T1" fmla="*/ 4 h 7"/>
                <a:gd name="T2" fmla="*/ 20 w 24"/>
                <a:gd name="T3" fmla="*/ 0 h 7"/>
                <a:gd name="T4" fmla="*/ 4 w 24"/>
                <a:gd name="T5" fmla="*/ 0 h 7"/>
                <a:gd name="T6" fmla="*/ 0 w 24"/>
                <a:gd name="T7" fmla="*/ 4 h 7"/>
                <a:gd name="T8" fmla="*/ 4 w 24"/>
                <a:gd name="T9" fmla="*/ 7 h 7"/>
                <a:gd name="T10" fmla="*/ 20 w 24"/>
                <a:gd name="T11" fmla="*/ 7 h 7"/>
                <a:gd name="T12" fmla="*/ 24 w 24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">
                  <a:moveTo>
                    <a:pt x="24" y="4"/>
                  </a:moveTo>
                  <a:cubicBezTo>
                    <a:pt x="24" y="2"/>
                    <a:pt x="22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7"/>
                    <a:pt x="24" y="6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6">
              <a:extLst>
                <a:ext uri="{FF2B5EF4-FFF2-40B4-BE49-F238E27FC236}">
                  <a16:creationId xmlns:a16="http://schemas.microsoft.com/office/drawing/2014/main" xmlns="" id="{8B62C012-7496-4824-AF20-9857EEA8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" y="423"/>
              <a:ext cx="45" cy="31"/>
            </a:xfrm>
            <a:custGeom>
              <a:avLst/>
              <a:gdLst>
                <a:gd name="T0" fmla="*/ 17 w 22"/>
                <a:gd name="T1" fmla="*/ 1 h 15"/>
                <a:gd name="T2" fmla="*/ 2 w 22"/>
                <a:gd name="T3" fmla="*/ 9 h 15"/>
                <a:gd name="T4" fmla="*/ 1 w 22"/>
                <a:gd name="T5" fmla="*/ 14 h 15"/>
                <a:gd name="T6" fmla="*/ 4 w 22"/>
                <a:gd name="T7" fmla="*/ 15 h 15"/>
                <a:gd name="T8" fmla="*/ 6 w 22"/>
                <a:gd name="T9" fmla="*/ 15 h 15"/>
                <a:gd name="T10" fmla="*/ 20 w 22"/>
                <a:gd name="T11" fmla="*/ 7 h 15"/>
                <a:gd name="T12" fmla="*/ 22 w 22"/>
                <a:gd name="T13" fmla="*/ 2 h 15"/>
                <a:gd name="T14" fmla="*/ 17 w 22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6"/>
                    <a:pt x="22" y="4"/>
                    <a:pt x="22" y="2"/>
                  </a:cubicBezTo>
                  <a:cubicBezTo>
                    <a:pt x="21" y="0"/>
                    <a:pt x="18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xmlns="" id="{A20AE0D0-7CDD-432C-93EA-F9D45D7A5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" y="423"/>
              <a:ext cx="45" cy="31"/>
            </a:xfrm>
            <a:custGeom>
              <a:avLst/>
              <a:gdLst>
                <a:gd name="T0" fmla="*/ 20 w 22"/>
                <a:gd name="T1" fmla="*/ 9 h 15"/>
                <a:gd name="T2" fmla="*/ 5 w 22"/>
                <a:gd name="T3" fmla="*/ 1 h 15"/>
                <a:gd name="T4" fmla="*/ 1 w 22"/>
                <a:gd name="T5" fmla="*/ 2 h 15"/>
                <a:gd name="T6" fmla="*/ 2 w 22"/>
                <a:gd name="T7" fmla="*/ 7 h 15"/>
                <a:gd name="T8" fmla="*/ 16 w 22"/>
                <a:gd name="T9" fmla="*/ 15 h 15"/>
                <a:gd name="T10" fmla="*/ 18 w 22"/>
                <a:gd name="T11" fmla="*/ 15 h 15"/>
                <a:gd name="T12" fmla="*/ 21 w 22"/>
                <a:gd name="T13" fmla="*/ 14 h 15"/>
                <a:gd name="T14" fmla="*/ 20 w 22"/>
                <a:gd name="T1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5">
                  <a:moveTo>
                    <a:pt x="20" y="9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1" y="0"/>
                    <a:pt x="1" y="2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9" y="15"/>
                    <a:pt x="20" y="15"/>
                    <a:pt x="21" y="14"/>
                  </a:cubicBezTo>
                  <a:cubicBezTo>
                    <a:pt x="22" y="12"/>
                    <a:pt x="21" y="10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8">
              <a:extLst>
                <a:ext uri="{FF2B5EF4-FFF2-40B4-BE49-F238E27FC236}">
                  <a16:creationId xmlns:a16="http://schemas.microsoft.com/office/drawing/2014/main" xmlns="" id="{CFBC4B83-3377-467B-91AD-8892592C3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" y="294"/>
              <a:ext cx="49" cy="14"/>
            </a:xfrm>
            <a:custGeom>
              <a:avLst/>
              <a:gdLst>
                <a:gd name="T0" fmla="*/ 20 w 24"/>
                <a:gd name="T1" fmla="*/ 0 h 7"/>
                <a:gd name="T2" fmla="*/ 4 w 24"/>
                <a:gd name="T3" fmla="*/ 0 h 7"/>
                <a:gd name="T4" fmla="*/ 0 w 24"/>
                <a:gd name="T5" fmla="*/ 4 h 7"/>
                <a:gd name="T6" fmla="*/ 4 w 24"/>
                <a:gd name="T7" fmla="*/ 7 h 7"/>
                <a:gd name="T8" fmla="*/ 20 w 24"/>
                <a:gd name="T9" fmla="*/ 7 h 7"/>
                <a:gd name="T10" fmla="*/ 24 w 24"/>
                <a:gd name="T11" fmla="*/ 4 h 7"/>
                <a:gd name="T12" fmla="*/ 20 w 2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7"/>
                    <a:pt x="24" y="6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xmlns="" id="{8DB0EBB1-FB7B-40AF-9838-30B6C2A4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" y="149"/>
              <a:ext cx="45" cy="32"/>
            </a:xfrm>
            <a:custGeom>
              <a:avLst/>
              <a:gdLst>
                <a:gd name="T0" fmla="*/ 4 w 22"/>
                <a:gd name="T1" fmla="*/ 16 h 16"/>
                <a:gd name="T2" fmla="*/ 5 w 22"/>
                <a:gd name="T3" fmla="*/ 15 h 16"/>
                <a:gd name="T4" fmla="*/ 20 w 22"/>
                <a:gd name="T5" fmla="*/ 7 h 16"/>
                <a:gd name="T6" fmla="*/ 21 w 22"/>
                <a:gd name="T7" fmla="*/ 2 h 16"/>
                <a:gd name="T8" fmla="*/ 16 w 22"/>
                <a:gd name="T9" fmla="*/ 1 h 16"/>
                <a:gd name="T10" fmla="*/ 2 w 22"/>
                <a:gd name="T11" fmla="*/ 9 h 16"/>
                <a:gd name="T12" fmla="*/ 1 w 22"/>
                <a:gd name="T13" fmla="*/ 14 h 16"/>
                <a:gd name="T14" fmla="*/ 4 w 2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6">
                  <a:moveTo>
                    <a:pt x="4" y="16"/>
                  </a:moveTo>
                  <a:cubicBezTo>
                    <a:pt x="4" y="16"/>
                    <a:pt x="5" y="15"/>
                    <a:pt x="5" y="1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2" y="4"/>
                    <a:pt x="21" y="2"/>
                  </a:cubicBezTo>
                  <a:cubicBezTo>
                    <a:pt x="20" y="0"/>
                    <a:pt x="18" y="0"/>
                    <a:pt x="16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5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xmlns="" id="{DEFA2AE3-7A75-4600-99DE-AF568F6DF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" y="41"/>
              <a:ext cx="33" cy="45"/>
            </a:xfrm>
            <a:custGeom>
              <a:avLst/>
              <a:gdLst>
                <a:gd name="T0" fmla="*/ 2 w 16"/>
                <a:gd name="T1" fmla="*/ 21 h 22"/>
                <a:gd name="T2" fmla="*/ 4 w 16"/>
                <a:gd name="T3" fmla="*/ 22 h 22"/>
                <a:gd name="T4" fmla="*/ 7 w 16"/>
                <a:gd name="T5" fmla="*/ 20 h 22"/>
                <a:gd name="T6" fmla="*/ 15 w 16"/>
                <a:gd name="T7" fmla="*/ 6 h 22"/>
                <a:gd name="T8" fmla="*/ 14 w 16"/>
                <a:gd name="T9" fmla="*/ 1 h 22"/>
                <a:gd name="T10" fmla="*/ 9 w 16"/>
                <a:gd name="T11" fmla="*/ 2 h 22"/>
                <a:gd name="T12" fmla="*/ 1 w 16"/>
                <a:gd name="T13" fmla="*/ 17 h 22"/>
                <a:gd name="T14" fmla="*/ 2 w 16"/>
                <a:gd name="T1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2">
                  <a:moveTo>
                    <a:pt x="2" y="21"/>
                  </a:moveTo>
                  <a:cubicBezTo>
                    <a:pt x="3" y="22"/>
                    <a:pt x="3" y="22"/>
                    <a:pt x="4" y="22"/>
                  </a:cubicBezTo>
                  <a:cubicBezTo>
                    <a:pt x="5" y="22"/>
                    <a:pt x="6" y="21"/>
                    <a:pt x="7" y="2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4"/>
                    <a:pt x="16" y="2"/>
                    <a:pt x="14" y="1"/>
                  </a:cubicBezTo>
                  <a:cubicBezTo>
                    <a:pt x="12" y="0"/>
                    <a:pt x="10" y="1"/>
                    <a:pt x="9" y="2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31">
              <a:extLst>
                <a:ext uri="{FF2B5EF4-FFF2-40B4-BE49-F238E27FC236}">
                  <a16:creationId xmlns:a16="http://schemas.microsoft.com/office/drawing/2014/main" xmlns="" id="{0F04AEC4-35AC-4009-883D-F90AB1C89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" y="250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Oval 32">
              <a:extLst>
                <a:ext uri="{FF2B5EF4-FFF2-40B4-BE49-F238E27FC236}">
                  <a16:creationId xmlns:a16="http://schemas.microsoft.com/office/drawing/2014/main" xmlns="" id="{66CFB0C3-CD63-482A-9ECC-D6A4B13F4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280"/>
              <a:ext cx="18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Oval 33">
              <a:extLst>
                <a:ext uri="{FF2B5EF4-FFF2-40B4-BE49-F238E27FC236}">
                  <a16:creationId xmlns:a16="http://schemas.microsoft.com/office/drawing/2014/main" xmlns="" id="{748FFC09-A3E7-46F6-9882-C87F717F1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280"/>
              <a:ext cx="16" cy="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Oval 34">
              <a:extLst>
                <a:ext uri="{FF2B5EF4-FFF2-40B4-BE49-F238E27FC236}">
                  <a16:creationId xmlns:a16="http://schemas.microsoft.com/office/drawing/2014/main" xmlns="" id="{819832AE-AE15-4E59-92A2-FC1BDFAD9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" y="250"/>
              <a:ext cx="19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28" y="1974574"/>
            <a:ext cx="8530546" cy="46237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7438" y="336311"/>
            <a:ext cx="2672526" cy="686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GB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Circuit Diagram</a:t>
            </a:r>
            <a:endParaRPr lang="en-GB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21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梯形 15">
            <a:extLst>
              <a:ext uri="{FF2B5EF4-FFF2-40B4-BE49-F238E27FC236}">
                <a16:creationId xmlns:a16="http://schemas.microsoft.com/office/drawing/2014/main" xmlns="" id="{1315C52E-F73F-4A62-A265-79D7FB84FAA9}"/>
              </a:ext>
            </a:extLst>
          </p:cNvPr>
          <p:cNvSpPr/>
          <p:nvPr/>
        </p:nvSpPr>
        <p:spPr>
          <a:xfrm flipV="1">
            <a:off x="6730412" y="0"/>
            <a:ext cx="4657060" cy="6220068"/>
          </a:xfrm>
          <a:prstGeom prst="trapezoid">
            <a:avLst>
              <a:gd name="adj" fmla="val 50000"/>
            </a:avLst>
          </a:prstGeom>
          <a:gradFill flip="none" rotWithShape="1">
            <a:gsLst>
              <a:gs pos="0">
                <a:srgbClr val="DA2426">
                  <a:alpha val="0"/>
                </a:srgbClr>
              </a:gs>
              <a:gs pos="100000">
                <a:srgbClr val="DA2426">
                  <a:alpha val="3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B6474F69-AE43-4CF2-ABE1-ECDC3F952F99}"/>
              </a:ext>
            </a:extLst>
          </p:cNvPr>
          <p:cNvGrpSpPr/>
          <p:nvPr/>
        </p:nvGrpSpPr>
        <p:grpSpPr>
          <a:xfrm>
            <a:off x="5964867" y="5359377"/>
            <a:ext cx="6188150" cy="1147748"/>
            <a:chOff x="5773479" y="5380643"/>
            <a:chExt cx="6188150" cy="95576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540EB0B5-7D88-437E-90B0-300AEC364E8A}"/>
                </a:ext>
              </a:extLst>
            </p:cNvPr>
            <p:cNvSpPr/>
            <p:nvPr/>
          </p:nvSpPr>
          <p:spPr>
            <a:xfrm>
              <a:off x="5773479" y="5380643"/>
              <a:ext cx="6188150" cy="955762"/>
            </a:xfrm>
            <a:prstGeom prst="ellipse">
              <a:avLst/>
            </a:prstGeom>
            <a:gradFill flip="none" rotWithShape="1">
              <a:gsLst>
                <a:gs pos="0">
                  <a:srgbClr val="DA2426">
                    <a:alpha val="0"/>
                  </a:srgbClr>
                </a:gs>
                <a:gs pos="100000">
                  <a:srgbClr val="DA2426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rgbClr val="DA24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696DAB80-9043-4F7A-8905-57EC99E53DF0}"/>
                </a:ext>
              </a:extLst>
            </p:cNvPr>
            <p:cNvSpPr/>
            <p:nvPr/>
          </p:nvSpPr>
          <p:spPr>
            <a:xfrm>
              <a:off x="6836736" y="5544864"/>
              <a:ext cx="4061637" cy="627321"/>
            </a:xfrm>
            <a:prstGeom prst="ellipse">
              <a:avLst/>
            </a:prstGeom>
            <a:gradFill flip="none" rotWithShape="1">
              <a:gsLst>
                <a:gs pos="0">
                  <a:srgbClr val="DA2426">
                    <a:alpha val="0"/>
                  </a:srgbClr>
                </a:gs>
                <a:gs pos="100000">
                  <a:srgbClr val="DA2426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rgbClr val="DA24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xmlns="" id="{9310652A-2ADD-4516-8D97-05059E89CFF5}"/>
              </a:ext>
            </a:extLst>
          </p:cNvPr>
          <p:cNvSpPr>
            <a:spLocks noEditPoints="1"/>
          </p:cNvSpPr>
          <p:nvPr/>
        </p:nvSpPr>
        <p:spPr bwMode="auto">
          <a:xfrm>
            <a:off x="8878936" y="1763711"/>
            <a:ext cx="360013" cy="366391"/>
          </a:xfrm>
          <a:custGeom>
            <a:avLst/>
            <a:gdLst>
              <a:gd name="T0" fmla="*/ 149 w 251"/>
              <a:gd name="T1" fmla="*/ 153 h 255"/>
              <a:gd name="T2" fmla="*/ 162 w 251"/>
              <a:gd name="T3" fmla="*/ 8 h 255"/>
              <a:gd name="T4" fmla="*/ 213 w 251"/>
              <a:gd name="T5" fmla="*/ 40 h 255"/>
              <a:gd name="T6" fmla="*/ 201 w 251"/>
              <a:gd name="T7" fmla="*/ 207 h 255"/>
              <a:gd name="T8" fmla="*/ 34 w 251"/>
              <a:gd name="T9" fmla="*/ 214 h 255"/>
              <a:gd name="T10" fmla="*/ 4 w 251"/>
              <a:gd name="T11" fmla="*/ 163 h 255"/>
              <a:gd name="T12" fmla="*/ 201 w 251"/>
              <a:gd name="T13" fmla="*/ 126 h 255"/>
              <a:gd name="T14" fmla="*/ 226 w 251"/>
              <a:gd name="T15" fmla="*/ 136 h 255"/>
              <a:gd name="T16" fmla="*/ 213 w 251"/>
              <a:gd name="T17" fmla="*/ 109 h 255"/>
              <a:gd name="T18" fmla="*/ 201 w 251"/>
              <a:gd name="T19" fmla="*/ 126 h 255"/>
              <a:gd name="T20" fmla="*/ 183 w 251"/>
              <a:gd name="T21" fmla="*/ 140 h 255"/>
              <a:gd name="T22" fmla="*/ 186 w 251"/>
              <a:gd name="T23" fmla="*/ 137 h 255"/>
              <a:gd name="T24" fmla="*/ 182 w 251"/>
              <a:gd name="T25" fmla="*/ 135 h 255"/>
              <a:gd name="T26" fmla="*/ 182 w 251"/>
              <a:gd name="T27" fmla="*/ 139 h 255"/>
              <a:gd name="T28" fmla="*/ 178 w 251"/>
              <a:gd name="T29" fmla="*/ 149 h 255"/>
              <a:gd name="T30" fmla="*/ 180 w 251"/>
              <a:gd name="T31" fmla="*/ 147 h 255"/>
              <a:gd name="T32" fmla="*/ 175 w 251"/>
              <a:gd name="T33" fmla="*/ 144 h 255"/>
              <a:gd name="T34" fmla="*/ 170 w 251"/>
              <a:gd name="T35" fmla="*/ 156 h 255"/>
              <a:gd name="T36" fmla="*/ 173 w 251"/>
              <a:gd name="T37" fmla="*/ 156 h 255"/>
              <a:gd name="T38" fmla="*/ 169 w 251"/>
              <a:gd name="T39" fmla="*/ 152 h 255"/>
              <a:gd name="T40" fmla="*/ 162 w 251"/>
              <a:gd name="T41" fmla="*/ 164 h 255"/>
              <a:gd name="T42" fmla="*/ 166 w 251"/>
              <a:gd name="T43" fmla="*/ 164 h 255"/>
              <a:gd name="T44" fmla="*/ 162 w 251"/>
              <a:gd name="T45" fmla="*/ 160 h 255"/>
              <a:gd name="T46" fmla="*/ 155 w 251"/>
              <a:gd name="T47" fmla="*/ 171 h 255"/>
              <a:gd name="T48" fmla="*/ 159 w 251"/>
              <a:gd name="T49" fmla="*/ 171 h 255"/>
              <a:gd name="T50" fmla="*/ 155 w 251"/>
              <a:gd name="T51" fmla="*/ 167 h 255"/>
              <a:gd name="T52" fmla="*/ 147 w 251"/>
              <a:gd name="T53" fmla="*/ 177 h 255"/>
              <a:gd name="T54" fmla="*/ 151 w 251"/>
              <a:gd name="T55" fmla="*/ 178 h 255"/>
              <a:gd name="T56" fmla="*/ 147 w 251"/>
              <a:gd name="T57" fmla="*/ 174 h 255"/>
              <a:gd name="T58" fmla="*/ 138 w 251"/>
              <a:gd name="T59" fmla="*/ 183 h 255"/>
              <a:gd name="T60" fmla="*/ 142 w 251"/>
              <a:gd name="T61" fmla="*/ 184 h 255"/>
              <a:gd name="T62" fmla="*/ 139 w 251"/>
              <a:gd name="T63" fmla="*/ 180 h 255"/>
              <a:gd name="T64" fmla="*/ 130 w 251"/>
              <a:gd name="T65" fmla="*/ 189 h 255"/>
              <a:gd name="T66" fmla="*/ 134 w 251"/>
              <a:gd name="T67" fmla="*/ 189 h 255"/>
              <a:gd name="T68" fmla="*/ 134 w 251"/>
              <a:gd name="T69" fmla="*/ 186 h 255"/>
              <a:gd name="T70" fmla="*/ 129 w 251"/>
              <a:gd name="T71" fmla="*/ 187 h 255"/>
              <a:gd name="T72" fmla="*/ 42 w 251"/>
              <a:gd name="T73" fmla="*/ 184 h 255"/>
              <a:gd name="T74" fmla="*/ 27 w 251"/>
              <a:gd name="T75" fmla="*/ 67 h 255"/>
              <a:gd name="T76" fmla="*/ 42 w 251"/>
              <a:gd name="T77" fmla="*/ 184 h 255"/>
              <a:gd name="T78" fmla="*/ 85 w 251"/>
              <a:gd name="T79" fmla="*/ 88 h 255"/>
              <a:gd name="T80" fmla="*/ 32 w 251"/>
              <a:gd name="T81" fmla="*/ 61 h 255"/>
              <a:gd name="T82" fmla="*/ 173 w 251"/>
              <a:gd name="T83" fmla="*/ 26 h 255"/>
              <a:gd name="T84" fmla="*/ 205 w 251"/>
              <a:gd name="T85" fmla="*/ 113 h 255"/>
              <a:gd name="T86" fmla="*/ 221 w 251"/>
              <a:gd name="T87" fmla="*/ 124 h 255"/>
              <a:gd name="T88" fmla="*/ 221 w 251"/>
              <a:gd name="T89" fmla="*/ 134 h 255"/>
              <a:gd name="T90" fmla="*/ 205 w 251"/>
              <a:gd name="T91" fmla="*/ 123 h 255"/>
              <a:gd name="T92" fmla="*/ 205 w 251"/>
              <a:gd name="T93" fmla="*/ 11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1" h="255">
                <a:moveTo>
                  <a:pt x="14" y="180"/>
                </a:moveTo>
                <a:cubicBezTo>
                  <a:pt x="43" y="209"/>
                  <a:pt x="103" y="197"/>
                  <a:pt x="149" y="153"/>
                </a:cubicBezTo>
                <a:cubicBezTo>
                  <a:pt x="194" y="109"/>
                  <a:pt x="208" y="49"/>
                  <a:pt x="179" y="20"/>
                </a:cubicBezTo>
                <a:cubicBezTo>
                  <a:pt x="174" y="15"/>
                  <a:pt x="169" y="11"/>
                  <a:pt x="162" y="8"/>
                </a:cubicBezTo>
                <a:cubicBezTo>
                  <a:pt x="165" y="9"/>
                  <a:pt x="167" y="9"/>
                  <a:pt x="170" y="10"/>
                </a:cubicBezTo>
                <a:cubicBezTo>
                  <a:pt x="187" y="15"/>
                  <a:pt x="200" y="27"/>
                  <a:pt x="213" y="40"/>
                </a:cubicBezTo>
                <a:cubicBezTo>
                  <a:pt x="225" y="53"/>
                  <a:pt x="237" y="66"/>
                  <a:pt x="241" y="84"/>
                </a:cubicBezTo>
                <a:cubicBezTo>
                  <a:pt x="251" y="125"/>
                  <a:pt x="237" y="173"/>
                  <a:pt x="201" y="207"/>
                </a:cubicBezTo>
                <a:cubicBezTo>
                  <a:pt x="166" y="242"/>
                  <a:pt x="117" y="255"/>
                  <a:pt x="77" y="244"/>
                </a:cubicBezTo>
                <a:cubicBezTo>
                  <a:pt x="59" y="239"/>
                  <a:pt x="46" y="227"/>
                  <a:pt x="34" y="214"/>
                </a:cubicBezTo>
                <a:cubicBezTo>
                  <a:pt x="21" y="200"/>
                  <a:pt x="9" y="187"/>
                  <a:pt x="5" y="170"/>
                </a:cubicBezTo>
                <a:cubicBezTo>
                  <a:pt x="4" y="167"/>
                  <a:pt x="4" y="165"/>
                  <a:pt x="4" y="163"/>
                </a:cubicBezTo>
                <a:cubicBezTo>
                  <a:pt x="6" y="169"/>
                  <a:pt x="10" y="175"/>
                  <a:pt x="14" y="180"/>
                </a:cubicBezTo>
                <a:close/>
                <a:moveTo>
                  <a:pt x="201" y="126"/>
                </a:moveTo>
                <a:cubicBezTo>
                  <a:pt x="213" y="138"/>
                  <a:pt x="213" y="138"/>
                  <a:pt x="213" y="138"/>
                </a:cubicBezTo>
                <a:cubicBezTo>
                  <a:pt x="217" y="141"/>
                  <a:pt x="222" y="141"/>
                  <a:pt x="226" y="136"/>
                </a:cubicBezTo>
                <a:cubicBezTo>
                  <a:pt x="229" y="131"/>
                  <a:pt x="228" y="124"/>
                  <a:pt x="224" y="121"/>
                </a:cubicBezTo>
                <a:cubicBezTo>
                  <a:pt x="213" y="109"/>
                  <a:pt x="213" y="109"/>
                  <a:pt x="213" y="109"/>
                </a:cubicBezTo>
                <a:cubicBezTo>
                  <a:pt x="209" y="105"/>
                  <a:pt x="203" y="106"/>
                  <a:pt x="200" y="111"/>
                </a:cubicBezTo>
                <a:cubicBezTo>
                  <a:pt x="197" y="115"/>
                  <a:pt x="198" y="122"/>
                  <a:pt x="201" y="126"/>
                </a:cubicBezTo>
                <a:close/>
                <a:moveTo>
                  <a:pt x="182" y="139"/>
                </a:moveTo>
                <a:cubicBezTo>
                  <a:pt x="182" y="140"/>
                  <a:pt x="183" y="140"/>
                  <a:pt x="183" y="140"/>
                </a:cubicBezTo>
                <a:cubicBezTo>
                  <a:pt x="184" y="140"/>
                  <a:pt x="185" y="140"/>
                  <a:pt x="185" y="139"/>
                </a:cubicBezTo>
                <a:cubicBezTo>
                  <a:pt x="186" y="139"/>
                  <a:pt x="186" y="138"/>
                  <a:pt x="186" y="137"/>
                </a:cubicBezTo>
                <a:cubicBezTo>
                  <a:pt x="186" y="137"/>
                  <a:pt x="186" y="136"/>
                  <a:pt x="185" y="135"/>
                </a:cubicBezTo>
                <a:cubicBezTo>
                  <a:pt x="184" y="134"/>
                  <a:pt x="183" y="134"/>
                  <a:pt x="182" y="135"/>
                </a:cubicBezTo>
                <a:cubicBezTo>
                  <a:pt x="181" y="136"/>
                  <a:pt x="181" y="137"/>
                  <a:pt x="181" y="137"/>
                </a:cubicBezTo>
                <a:cubicBezTo>
                  <a:pt x="181" y="138"/>
                  <a:pt x="181" y="139"/>
                  <a:pt x="182" y="139"/>
                </a:cubicBezTo>
                <a:close/>
                <a:moveTo>
                  <a:pt x="176" y="148"/>
                </a:moveTo>
                <a:cubicBezTo>
                  <a:pt x="177" y="148"/>
                  <a:pt x="177" y="149"/>
                  <a:pt x="178" y="149"/>
                </a:cubicBezTo>
                <a:cubicBezTo>
                  <a:pt x="179" y="149"/>
                  <a:pt x="179" y="148"/>
                  <a:pt x="180" y="147"/>
                </a:cubicBezTo>
                <a:cubicBezTo>
                  <a:pt x="180" y="147"/>
                  <a:pt x="180" y="147"/>
                  <a:pt x="180" y="147"/>
                </a:cubicBezTo>
                <a:cubicBezTo>
                  <a:pt x="181" y="146"/>
                  <a:pt x="181" y="145"/>
                  <a:pt x="179" y="144"/>
                </a:cubicBezTo>
                <a:cubicBezTo>
                  <a:pt x="178" y="143"/>
                  <a:pt x="176" y="143"/>
                  <a:pt x="175" y="144"/>
                </a:cubicBezTo>
                <a:cubicBezTo>
                  <a:pt x="175" y="145"/>
                  <a:pt x="175" y="147"/>
                  <a:pt x="176" y="148"/>
                </a:cubicBezTo>
                <a:close/>
                <a:moveTo>
                  <a:pt x="170" y="156"/>
                </a:moveTo>
                <a:cubicBezTo>
                  <a:pt x="170" y="157"/>
                  <a:pt x="171" y="157"/>
                  <a:pt x="171" y="157"/>
                </a:cubicBezTo>
                <a:cubicBezTo>
                  <a:pt x="172" y="157"/>
                  <a:pt x="173" y="156"/>
                  <a:pt x="173" y="156"/>
                </a:cubicBezTo>
                <a:cubicBezTo>
                  <a:pt x="174" y="155"/>
                  <a:pt x="174" y="153"/>
                  <a:pt x="173" y="152"/>
                </a:cubicBezTo>
                <a:cubicBezTo>
                  <a:pt x="172" y="151"/>
                  <a:pt x="170" y="151"/>
                  <a:pt x="169" y="152"/>
                </a:cubicBezTo>
                <a:cubicBezTo>
                  <a:pt x="168" y="153"/>
                  <a:pt x="168" y="155"/>
                  <a:pt x="170" y="156"/>
                </a:cubicBezTo>
                <a:close/>
                <a:moveTo>
                  <a:pt x="162" y="164"/>
                </a:moveTo>
                <a:cubicBezTo>
                  <a:pt x="163" y="164"/>
                  <a:pt x="164" y="164"/>
                  <a:pt x="164" y="164"/>
                </a:cubicBezTo>
                <a:cubicBezTo>
                  <a:pt x="165" y="164"/>
                  <a:pt x="166" y="164"/>
                  <a:pt x="166" y="164"/>
                </a:cubicBezTo>
                <a:cubicBezTo>
                  <a:pt x="167" y="163"/>
                  <a:pt x="167" y="161"/>
                  <a:pt x="166" y="160"/>
                </a:cubicBezTo>
                <a:cubicBezTo>
                  <a:pt x="165" y="159"/>
                  <a:pt x="163" y="159"/>
                  <a:pt x="162" y="160"/>
                </a:cubicBezTo>
                <a:cubicBezTo>
                  <a:pt x="161" y="161"/>
                  <a:pt x="161" y="163"/>
                  <a:pt x="162" y="164"/>
                </a:cubicBezTo>
                <a:close/>
                <a:moveTo>
                  <a:pt x="155" y="171"/>
                </a:moveTo>
                <a:cubicBezTo>
                  <a:pt x="155" y="171"/>
                  <a:pt x="156" y="172"/>
                  <a:pt x="157" y="172"/>
                </a:cubicBezTo>
                <a:cubicBezTo>
                  <a:pt x="158" y="172"/>
                  <a:pt x="158" y="171"/>
                  <a:pt x="159" y="171"/>
                </a:cubicBezTo>
                <a:cubicBezTo>
                  <a:pt x="160" y="170"/>
                  <a:pt x="160" y="168"/>
                  <a:pt x="159" y="167"/>
                </a:cubicBezTo>
                <a:cubicBezTo>
                  <a:pt x="158" y="166"/>
                  <a:pt x="156" y="166"/>
                  <a:pt x="155" y="167"/>
                </a:cubicBezTo>
                <a:cubicBezTo>
                  <a:pt x="154" y="168"/>
                  <a:pt x="154" y="170"/>
                  <a:pt x="155" y="171"/>
                </a:cubicBezTo>
                <a:close/>
                <a:moveTo>
                  <a:pt x="147" y="177"/>
                </a:moveTo>
                <a:cubicBezTo>
                  <a:pt x="147" y="178"/>
                  <a:pt x="148" y="178"/>
                  <a:pt x="149" y="178"/>
                </a:cubicBezTo>
                <a:cubicBezTo>
                  <a:pt x="150" y="178"/>
                  <a:pt x="150" y="178"/>
                  <a:pt x="151" y="178"/>
                </a:cubicBezTo>
                <a:cubicBezTo>
                  <a:pt x="152" y="177"/>
                  <a:pt x="152" y="175"/>
                  <a:pt x="151" y="174"/>
                </a:cubicBezTo>
                <a:cubicBezTo>
                  <a:pt x="150" y="173"/>
                  <a:pt x="148" y="173"/>
                  <a:pt x="147" y="174"/>
                </a:cubicBezTo>
                <a:cubicBezTo>
                  <a:pt x="146" y="174"/>
                  <a:pt x="146" y="176"/>
                  <a:pt x="147" y="177"/>
                </a:cubicBezTo>
                <a:close/>
                <a:moveTo>
                  <a:pt x="138" y="183"/>
                </a:moveTo>
                <a:cubicBezTo>
                  <a:pt x="139" y="184"/>
                  <a:pt x="140" y="185"/>
                  <a:pt x="141" y="185"/>
                </a:cubicBezTo>
                <a:cubicBezTo>
                  <a:pt x="141" y="185"/>
                  <a:pt x="142" y="184"/>
                  <a:pt x="142" y="184"/>
                </a:cubicBezTo>
                <a:cubicBezTo>
                  <a:pt x="143" y="183"/>
                  <a:pt x="144" y="182"/>
                  <a:pt x="143" y="180"/>
                </a:cubicBezTo>
                <a:cubicBezTo>
                  <a:pt x="142" y="179"/>
                  <a:pt x="140" y="179"/>
                  <a:pt x="139" y="180"/>
                </a:cubicBezTo>
                <a:cubicBezTo>
                  <a:pt x="138" y="180"/>
                  <a:pt x="137" y="182"/>
                  <a:pt x="138" y="183"/>
                </a:cubicBezTo>
                <a:close/>
                <a:moveTo>
                  <a:pt x="130" y="189"/>
                </a:moveTo>
                <a:cubicBezTo>
                  <a:pt x="130" y="190"/>
                  <a:pt x="131" y="190"/>
                  <a:pt x="132" y="190"/>
                </a:cubicBezTo>
                <a:cubicBezTo>
                  <a:pt x="133" y="190"/>
                  <a:pt x="133" y="190"/>
                  <a:pt x="134" y="189"/>
                </a:cubicBezTo>
                <a:cubicBezTo>
                  <a:pt x="134" y="189"/>
                  <a:pt x="135" y="188"/>
                  <a:pt x="135" y="187"/>
                </a:cubicBezTo>
                <a:cubicBezTo>
                  <a:pt x="135" y="187"/>
                  <a:pt x="134" y="186"/>
                  <a:pt x="134" y="186"/>
                </a:cubicBezTo>
                <a:cubicBezTo>
                  <a:pt x="133" y="184"/>
                  <a:pt x="131" y="184"/>
                  <a:pt x="130" y="186"/>
                </a:cubicBezTo>
                <a:cubicBezTo>
                  <a:pt x="129" y="186"/>
                  <a:pt x="129" y="187"/>
                  <a:pt x="129" y="187"/>
                </a:cubicBezTo>
                <a:cubicBezTo>
                  <a:pt x="129" y="188"/>
                  <a:pt x="129" y="189"/>
                  <a:pt x="130" y="189"/>
                </a:cubicBezTo>
                <a:close/>
                <a:moveTo>
                  <a:pt x="42" y="184"/>
                </a:moveTo>
                <a:cubicBezTo>
                  <a:pt x="33" y="182"/>
                  <a:pt x="26" y="179"/>
                  <a:pt x="21" y="174"/>
                </a:cubicBezTo>
                <a:cubicBezTo>
                  <a:pt x="0" y="152"/>
                  <a:pt x="0" y="106"/>
                  <a:pt x="27" y="67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51" y="131"/>
                  <a:pt x="43" y="158"/>
                  <a:pt x="42" y="184"/>
                </a:cubicBezTo>
                <a:close/>
                <a:moveTo>
                  <a:pt x="182" y="48"/>
                </a:moveTo>
                <a:cubicBezTo>
                  <a:pt x="149" y="47"/>
                  <a:pt x="113" y="60"/>
                  <a:pt x="85" y="88"/>
                </a:cubicBezTo>
                <a:cubicBezTo>
                  <a:pt x="81" y="92"/>
                  <a:pt x="76" y="97"/>
                  <a:pt x="73" y="101"/>
                </a:cubicBezTo>
                <a:cubicBezTo>
                  <a:pt x="32" y="61"/>
                  <a:pt x="32" y="61"/>
                  <a:pt x="32" y="61"/>
                </a:cubicBezTo>
                <a:cubicBezTo>
                  <a:pt x="36" y="56"/>
                  <a:pt x="40" y="51"/>
                  <a:pt x="45" y="46"/>
                </a:cubicBezTo>
                <a:cubicBezTo>
                  <a:pt x="88" y="4"/>
                  <a:pt x="148" y="0"/>
                  <a:pt x="173" y="26"/>
                </a:cubicBezTo>
                <a:cubicBezTo>
                  <a:pt x="178" y="31"/>
                  <a:pt x="181" y="39"/>
                  <a:pt x="182" y="48"/>
                </a:cubicBezTo>
                <a:close/>
                <a:moveTo>
                  <a:pt x="205" y="113"/>
                </a:moveTo>
                <a:cubicBezTo>
                  <a:pt x="206" y="111"/>
                  <a:pt x="208" y="111"/>
                  <a:pt x="210" y="11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223" y="126"/>
                  <a:pt x="224" y="131"/>
                  <a:pt x="222" y="133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0" y="135"/>
                  <a:pt x="218" y="136"/>
                  <a:pt x="216" y="134"/>
                </a:cubicBezTo>
                <a:cubicBezTo>
                  <a:pt x="205" y="123"/>
                  <a:pt x="205" y="123"/>
                  <a:pt x="205" y="123"/>
                </a:cubicBezTo>
                <a:cubicBezTo>
                  <a:pt x="202" y="121"/>
                  <a:pt x="202" y="116"/>
                  <a:pt x="204" y="113"/>
                </a:cubicBezTo>
                <a:cubicBezTo>
                  <a:pt x="204" y="113"/>
                  <a:pt x="205" y="113"/>
                  <a:pt x="205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601" y="198782"/>
            <a:ext cx="7833112" cy="5910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764" y="3551701"/>
            <a:ext cx="1582558" cy="15206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9968" y="1260821"/>
            <a:ext cx="1765227" cy="686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GB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Over View</a:t>
            </a:r>
            <a:endParaRPr lang="en-GB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8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梯形 15">
            <a:extLst>
              <a:ext uri="{FF2B5EF4-FFF2-40B4-BE49-F238E27FC236}">
                <a16:creationId xmlns:a16="http://schemas.microsoft.com/office/drawing/2014/main" xmlns="" id="{1315C52E-F73F-4A62-A265-79D7FB84FAA9}"/>
              </a:ext>
            </a:extLst>
          </p:cNvPr>
          <p:cNvSpPr/>
          <p:nvPr/>
        </p:nvSpPr>
        <p:spPr>
          <a:xfrm flipV="1">
            <a:off x="6730412" y="0"/>
            <a:ext cx="4657060" cy="6220068"/>
          </a:xfrm>
          <a:prstGeom prst="trapezoid">
            <a:avLst>
              <a:gd name="adj" fmla="val 50000"/>
            </a:avLst>
          </a:prstGeom>
          <a:gradFill flip="none" rotWithShape="1">
            <a:gsLst>
              <a:gs pos="0">
                <a:srgbClr val="DA2426">
                  <a:alpha val="0"/>
                </a:srgbClr>
              </a:gs>
              <a:gs pos="100000">
                <a:srgbClr val="DA2426">
                  <a:alpha val="3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B6474F69-AE43-4CF2-ABE1-ECDC3F952F99}"/>
              </a:ext>
            </a:extLst>
          </p:cNvPr>
          <p:cNvGrpSpPr/>
          <p:nvPr/>
        </p:nvGrpSpPr>
        <p:grpSpPr>
          <a:xfrm>
            <a:off x="5964867" y="5359377"/>
            <a:ext cx="6188150" cy="1147748"/>
            <a:chOff x="5773479" y="5380643"/>
            <a:chExt cx="6188150" cy="95576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540EB0B5-7D88-437E-90B0-300AEC364E8A}"/>
                </a:ext>
              </a:extLst>
            </p:cNvPr>
            <p:cNvSpPr/>
            <p:nvPr/>
          </p:nvSpPr>
          <p:spPr>
            <a:xfrm>
              <a:off x="5773479" y="5380643"/>
              <a:ext cx="6188150" cy="955762"/>
            </a:xfrm>
            <a:prstGeom prst="ellipse">
              <a:avLst/>
            </a:prstGeom>
            <a:gradFill flip="none" rotWithShape="1">
              <a:gsLst>
                <a:gs pos="0">
                  <a:srgbClr val="DA2426">
                    <a:alpha val="0"/>
                  </a:srgbClr>
                </a:gs>
                <a:gs pos="100000">
                  <a:srgbClr val="DA2426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rgbClr val="DA24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696DAB80-9043-4F7A-8905-57EC99E53DF0}"/>
                </a:ext>
              </a:extLst>
            </p:cNvPr>
            <p:cNvSpPr/>
            <p:nvPr/>
          </p:nvSpPr>
          <p:spPr>
            <a:xfrm>
              <a:off x="6836736" y="5544864"/>
              <a:ext cx="4061637" cy="627321"/>
            </a:xfrm>
            <a:prstGeom prst="ellipse">
              <a:avLst/>
            </a:prstGeom>
            <a:gradFill flip="none" rotWithShape="1">
              <a:gsLst>
                <a:gs pos="0">
                  <a:srgbClr val="DA2426">
                    <a:alpha val="0"/>
                  </a:srgbClr>
                </a:gs>
                <a:gs pos="100000">
                  <a:srgbClr val="DA2426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rgbClr val="DA24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xmlns="" id="{9310652A-2ADD-4516-8D97-05059E89CFF5}"/>
              </a:ext>
            </a:extLst>
          </p:cNvPr>
          <p:cNvSpPr>
            <a:spLocks noEditPoints="1"/>
          </p:cNvSpPr>
          <p:nvPr/>
        </p:nvSpPr>
        <p:spPr bwMode="auto">
          <a:xfrm>
            <a:off x="8878936" y="1763711"/>
            <a:ext cx="360013" cy="366391"/>
          </a:xfrm>
          <a:custGeom>
            <a:avLst/>
            <a:gdLst>
              <a:gd name="T0" fmla="*/ 149 w 251"/>
              <a:gd name="T1" fmla="*/ 153 h 255"/>
              <a:gd name="T2" fmla="*/ 162 w 251"/>
              <a:gd name="T3" fmla="*/ 8 h 255"/>
              <a:gd name="T4" fmla="*/ 213 w 251"/>
              <a:gd name="T5" fmla="*/ 40 h 255"/>
              <a:gd name="T6" fmla="*/ 201 w 251"/>
              <a:gd name="T7" fmla="*/ 207 h 255"/>
              <a:gd name="T8" fmla="*/ 34 w 251"/>
              <a:gd name="T9" fmla="*/ 214 h 255"/>
              <a:gd name="T10" fmla="*/ 4 w 251"/>
              <a:gd name="T11" fmla="*/ 163 h 255"/>
              <a:gd name="T12" fmla="*/ 201 w 251"/>
              <a:gd name="T13" fmla="*/ 126 h 255"/>
              <a:gd name="T14" fmla="*/ 226 w 251"/>
              <a:gd name="T15" fmla="*/ 136 h 255"/>
              <a:gd name="T16" fmla="*/ 213 w 251"/>
              <a:gd name="T17" fmla="*/ 109 h 255"/>
              <a:gd name="T18" fmla="*/ 201 w 251"/>
              <a:gd name="T19" fmla="*/ 126 h 255"/>
              <a:gd name="T20" fmla="*/ 183 w 251"/>
              <a:gd name="T21" fmla="*/ 140 h 255"/>
              <a:gd name="T22" fmla="*/ 186 w 251"/>
              <a:gd name="T23" fmla="*/ 137 h 255"/>
              <a:gd name="T24" fmla="*/ 182 w 251"/>
              <a:gd name="T25" fmla="*/ 135 h 255"/>
              <a:gd name="T26" fmla="*/ 182 w 251"/>
              <a:gd name="T27" fmla="*/ 139 h 255"/>
              <a:gd name="T28" fmla="*/ 178 w 251"/>
              <a:gd name="T29" fmla="*/ 149 h 255"/>
              <a:gd name="T30" fmla="*/ 180 w 251"/>
              <a:gd name="T31" fmla="*/ 147 h 255"/>
              <a:gd name="T32" fmla="*/ 175 w 251"/>
              <a:gd name="T33" fmla="*/ 144 h 255"/>
              <a:gd name="T34" fmla="*/ 170 w 251"/>
              <a:gd name="T35" fmla="*/ 156 h 255"/>
              <a:gd name="T36" fmla="*/ 173 w 251"/>
              <a:gd name="T37" fmla="*/ 156 h 255"/>
              <a:gd name="T38" fmla="*/ 169 w 251"/>
              <a:gd name="T39" fmla="*/ 152 h 255"/>
              <a:gd name="T40" fmla="*/ 162 w 251"/>
              <a:gd name="T41" fmla="*/ 164 h 255"/>
              <a:gd name="T42" fmla="*/ 166 w 251"/>
              <a:gd name="T43" fmla="*/ 164 h 255"/>
              <a:gd name="T44" fmla="*/ 162 w 251"/>
              <a:gd name="T45" fmla="*/ 160 h 255"/>
              <a:gd name="T46" fmla="*/ 155 w 251"/>
              <a:gd name="T47" fmla="*/ 171 h 255"/>
              <a:gd name="T48" fmla="*/ 159 w 251"/>
              <a:gd name="T49" fmla="*/ 171 h 255"/>
              <a:gd name="T50" fmla="*/ 155 w 251"/>
              <a:gd name="T51" fmla="*/ 167 h 255"/>
              <a:gd name="T52" fmla="*/ 147 w 251"/>
              <a:gd name="T53" fmla="*/ 177 h 255"/>
              <a:gd name="T54" fmla="*/ 151 w 251"/>
              <a:gd name="T55" fmla="*/ 178 h 255"/>
              <a:gd name="T56" fmla="*/ 147 w 251"/>
              <a:gd name="T57" fmla="*/ 174 h 255"/>
              <a:gd name="T58" fmla="*/ 138 w 251"/>
              <a:gd name="T59" fmla="*/ 183 h 255"/>
              <a:gd name="T60" fmla="*/ 142 w 251"/>
              <a:gd name="T61" fmla="*/ 184 h 255"/>
              <a:gd name="T62" fmla="*/ 139 w 251"/>
              <a:gd name="T63" fmla="*/ 180 h 255"/>
              <a:gd name="T64" fmla="*/ 130 w 251"/>
              <a:gd name="T65" fmla="*/ 189 h 255"/>
              <a:gd name="T66" fmla="*/ 134 w 251"/>
              <a:gd name="T67" fmla="*/ 189 h 255"/>
              <a:gd name="T68" fmla="*/ 134 w 251"/>
              <a:gd name="T69" fmla="*/ 186 h 255"/>
              <a:gd name="T70" fmla="*/ 129 w 251"/>
              <a:gd name="T71" fmla="*/ 187 h 255"/>
              <a:gd name="T72" fmla="*/ 42 w 251"/>
              <a:gd name="T73" fmla="*/ 184 h 255"/>
              <a:gd name="T74" fmla="*/ 27 w 251"/>
              <a:gd name="T75" fmla="*/ 67 h 255"/>
              <a:gd name="T76" fmla="*/ 42 w 251"/>
              <a:gd name="T77" fmla="*/ 184 h 255"/>
              <a:gd name="T78" fmla="*/ 85 w 251"/>
              <a:gd name="T79" fmla="*/ 88 h 255"/>
              <a:gd name="T80" fmla="*/ 32 w 251"/>
              <a:gd name="T81" fmla="*/ 61 h 255"/>
              <a:gd name="T82" fmla="*/ 173 w 251"/>
              <a:gd name="T83" fmla="*/ 26 h 255"/>
              <a:gd name="T84" fmla="*/ 205 w 251"/>
              <a:gd name="T85" fmla="*/ 113 h 255"/>
              <a:gd name="T86" fmla="*/ 221 w 251"/>
              <a:gd name="T87" fmla="*/ 124 h 255"/>
              <a:gd name="T88" fmla="*/ 221 w 251"/>
              <a:gd name="T89" fmla="*/ 134 h 255"/>
              <a:gd name="T90" fmla="*/ 205 w 251"/>
              <a:gd name="T91" fmla="*/ 123 h 255"/>
              <a:gd name="T92" fmla="*/ 205 w 251"/>
              <a:gd name="T93" fmla="*/ 11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1" h="255">
                <a:moveTo>
                  <a:pt x="14" y="180"/>
                </a:moveTo>
                <a:cubicBezTo>
                  <a:pt x="43" y="209"/>
                  <a:pt x="103" y="197"/>
                  <a:pt x="149" y="153"/>
                </a:cubicBezTo>
                <a:cubicBezTo>
                  <a:pt x="194" y="109"/>
                  <a:pt x="208" y="49"/>
                  <a:pt x="179" y="20"/>
                </a:cubicBezTo>
                <a:cubicBezTo>
                  <a:pt x="174" y="15"/>
                  <a:pt x="169" y="11"/>
                  <a:pt x="162" y="8"/>
                </a:cubicBezTo>
                <a:cubicBezTo>
                  <a:pt x="165" y="9"/>
                  <a:pt x="167" y="9"/>
                  <a:pt x="170" y="10"/>
                </a:cubicBezTo>
                <a:cubicBezTo>
                  <a:pt x="187" y="15"/>
                  <a:pt x="200" y="27"/>
                  <a:pt x="213" y="40"/>
                </a:cubicBezTo>
                <a:cubicBezTo>
                  <a:pt x="225" y="53"/>
                  <a:pt x="237" y="66"/>
                  <a:pt x="241" y="84"/>
                </a:cubicBezTo>
                <a:cubicBezTo>
                  <a:pt x="251" y="125"/>
                  <a:pt x="237" y="173"/>
                  <a:pt x="201" y="207"/>
                </a:cubicBezTo>
                <a:cubicBezTo>
                  <a:pt x="166" y="242"/>
                  <a:pt x="117" y="255"/>
                  <a:pt x="77" y="244"/>
                </a:cubicBezTo>
                <a:cubicBezTo>
                  <a:pt x="59" y="239"/>
                  <a:pt x="46" y="227"/>
                  <a:pt x="34" y="214"/>
                </a:cubicBezTo>
                <a:cubicBezTo>
                  <a:pt x="21" y="200"/>
                  <a:pt x="9" y="187"/>
                  <a:pt x="5" y="170"/>
                </a:cubicBezTo>
                <a:cubicBezTo>
                  <a:pt x="4" y="167"/>
                  <a:pt x="4" y="165"/>
                  <a:pt x="4" y="163"/>
                </a:cubicBezTo>
                <a:cubicBezTo>
                  <a:pt x="6" y="169"/>
                  <a:pt x="10" y="175"/>
                  <a:pt x="14" y="180"/>
                </a:cubicBezTo>
                <a:close/>
                <a:moveTo>
                  <a:pt x="201" y="126"/>
                </a:moveTo>
                <a:cubicBezTo>
                  <a:pt x="213" y="138"/>
                  <a:pt x="213" y="138"/>
                  <a:pt x="213" y="138"/>
                </a:cubicBezTo>
                <a:cubicBezTo>
                  <a:pt x="217" y="141"/>
                  <a:pt x="222" y="141"/>
                  <a:pt x="226" y="136"/>
                </a:cubicBezTo>
                <a:cubicBezTo>
                  <a:pt x="229" y="131"/>
                  <a:pt x="228" y="124"/>
                  <a:pt x="224" y="121"/>
                </a:cubicBezTo>
                <a:cubicBezTo>
                  <a:pt x="213" y="109"/>
                  <a:pt x="213" y="109"/>
                  <a:pt x="213" y="109"/>
                </a:cubicBezTo>
                <a:cubicBezTo>
                  <a:pt x="209" y="105"/>
                  <a:pt x="203" y="106"/>
                  <a:pt x="200" y="111"/>
                </a:cubicBezTo>
                <a:cubicBezTo>
                  <a:pt x="197" y="115"/>
                  <a:pt x="198" y="122"/>
                  <a:pt x="201" y="126"/>
                </a:cubicBezTo>
                <a:close/>
                <a:moveTo>
                  <a:pt x="182" y="139"/>
                </a:moveTo>
                <a:cubicBezTo>
                  <a:pt x="182" y="140"/>
                  <a:pt x="183" y="140"/>
                  <a:pt x="183" y="140"/>
                </a:cubicBezTo>
                <a:cubicBezTo>
                  <a:pt x="184" y="140"/>
                  <a:pt x="185" y="140"/>
                  <a:pt x="185" y="139"/>
                </a:cubicBezTo>
                <a:cubicBezTo>
                  <a:pt x="186" y="139"/>
                  <a:pt x="186" y="138"/>
                  <a:pt x="186" y="137"/>
                </a:cubicBezTo>
                <a:cubicBezTo>
                  <a:pt x="186" y="137"/>
                  <a:pt x="186" y="136"/>
                  <a:pt x="185" y="135"/>
                </a:cubicBezTo>
                <a:cubicBezTo>
                  <a:pt x="184" y="134"/>
                  <a:pt x="183" y="134"/>
                  <a:pt x="182" y="135"/>
                </a:cubicBezTo>
                <a:cubicBezTo>
                  <a:pt x="181" y="136"/>
                  <a:pt x="181" y="137"/>
                  <a:pt x="181" y="137"/>
                </a:cubicBezTo>
                <a:cubicBezTo>
                  <a:pt x="181" y="138"/>
                  <a:pt x="181" y="139"/>
                  <a:pt x="182" y="139"/>
                </a:cubicBezTo>
                <a:close/>
                <a:moveTo>
                  <a:pt x="176" y="148"/>
                </a:moveTo>
                <a:cubicBezTo>
                  <a:pt x="177" y="148"/>
                  <a:pt x="177" y="149"/>
                  <a:pt x="178" y="149"/>
                </a:cubicBezTo>
                <a:cubicBezTo>
                  <a:pt x="179" y="149"/>
                  <a:pt x="179" y="148"/>
                  <a:pt x="180" y="147"/>
                </a:cubicBezTo>
                <a:cubicBezTo>
                  <a:pt x="180" y="147"/>
                  <a:pt x="180" y="147"/>
                  <a:pt x="180" y="147"/>
                </a:cubicBezTo>
                <a:cubicBezTo>
                  <a:pt x="181" y="146"/>
                  <a:pt x="181" y="145"/>
                  <a:pt x="179" y="144"/>
                </a:cubicBezTo>
                <a:cubicBezTo>
                  <a:pt x="178" y="143"/>
                  <a:pt x="176" y="143"/>
                  <a:pt x="175" y="144"/>
                </a:cubicBezTo>
                <a:cubicBezTo>
                  <a:pt x="175" y="145"/>
                  <a:pt x="175" y="147"/>
                  <a:pt x="176" y="148"/>
                </a:cubicBezTo>
                <a:close/>
                <a:moveTo>
                  <a:pt x="170" y="156"/>
                </a:moveTo>
                <a:cubicBezTo>
                  <a:pt x="170" y="157"/>
                  <a:pt x="171" y="157"/>
                  <a:pt x="171" y="157"/>
                </a:cubicBezTo>
                <a:cubicBezTo>
                  <a:pt x="172" y="157"/>
                  <a:pt x="173" y="156"/>
                  <a:pt x="173" y="156"/>
                </a:cubicBezTo>
                <a:cubicBezTo>
                  <a:pt x="174" y="155"/>
                  <a:pt x="174" y="153"/>
                  <a:pt x="173" y="152"/>
                </a:cubicBezTo>
                <a:cubicBezTo>
                  <a:pt x="172" y="151"/>
                  <a:pt x="170" y="151"/>
                  <a:pt x="169" y="152"/>
                </a:cubicBezTo>
                <a:cubicBezTo>
                  <a:pt x="168" y="153"/>
                  <a:pt x="168" y="155"/>
                  <a:pt x="170" y="156"/>
                </a:cubicBezTo>
                <a:close/>
                <a:moveTo>
                  <a:pt x="162" y="164"/>
                </a:moveTo>
                <a:cubicBezTo>
                  <a:pt x="163" y="164"/>
                  <a:pt x="164" y="164"/>
                  <a:pt x="164" y="164"/>
                </a:cubicBezTo>
                <a:cubicBezTo>
                  <a:pt x="165" y="164"/>
                  <a:pt x="166" y="164"/>
                  <a:pt x="166" y="164"/>
                </a:cubicBezTo>
                <a:cubicBezTo>
                  <a:pt x="167" y="163"/>
                  <a:pt x="167" y="161"/>
                  <a:pt x="166" y="160"/>
                </a:cubicBezTo>
                <a:cubicBezTo>
                  <a:pt x="165" y="159"/>
                  <a:pt x="163" y="159"/>
                  <a:pt x="162" y="160"/>
                </a:cubicBezTo>
                <a:cubicBezTo>
                  <a:pt x="161" y="161"/>
                  <a:pt x="161" y="163"/>
                  <a:pt x="162" y="164"/>
                </a:cubicBezTo>
                <a:close/>
                <a:moveTo>
                  <a:pt x="155" y="171"/>
                </a:moveTo>
                <a:cubicBezTo>
                  <a:pt x="155" y="171"/>
                  <a:pt x="156" y="172"/>
                  <a:pt x="157" y="172"/>
                </a:cubicBezTo>
                <a:cubicBezTo>
                  <a:pt x="158" y="172"/>
                  <a:pt x="158" y="171"/>
                  <a:pt x="159" y="171"/>
                </a:cubicBezTo>
                <a:cubicBezTo>
                  <a:pt x="160" y="170"/>
                  <a:pt x="160" y="168"/>
                  <a:pt x="159" y="167"/>
                </a:cubicBezTo>
                <a:cubicBezTo>
                  <a:pt x="158" y="166"/>
                  <a:pt x="156" y="166"/>
                  <a:pt x="155" y="167"/>
                </a:cubicBezTo>
                <a:cubicBezTo>
                  <a:pt x="154" y="168"/>
                  <a:pt x="154" y="170"/>
                  <a:pt x="155" y="171"/>
                </a:cubicBezTo>
                <a:close/>
                <a:moveTo>
                  <a:pt x="147" y="177"/>
                </a:moveTo>
                <a:cubicBezTo>
                  <a:pt x="147" y="178"/>
                  <a:pt x="148" y="178"/>
                  <a:pt x="149" y="178"/>
                </a:cubicBezTo>
                <a:cubicBezTo>
                  <a:pt x="150" y="178"/>
                  <a:pt x="150" y="178"/>
                  <a:pt x="151" y="178"/>
                </a:cubicBezTo>
                <a:cubicBezTo>
                  <a:pt x="152" y="177"/>
                  <a:pt x="152" y="175"/>
                  <a:pt x="151" y="174"/>
                </a:cubicBezTo>
                <a:cubicBezTo>
                  <a:pt x="150" y="173"/>
                  <a:pt x="148" y="173"/>
                  <a:pt x="147" y="174"/>
                </a:cubicBezTo>
                <a:cubicBezTo>
                  <a:pt x="146" y="174"/>
                  <a:pt x="146" y="176"/>
                  <a:pt x="147" y="177"/>
                </a:cubicBezTo>
                <a:close/>
                <a:moveTo>
                  <a:pt x="138" y="183"/>
                </a:moveTo>
                <a:cubicBezTo>
                  <a:pt x="139" y="184"/>
                  <a:pt x="140" y="185"/>
                  <a:pt x="141" y="185"/>
                </a:cubicBezTo>
                <a:cubicBezTo>
                  <a:pt x="141" y="185"/>
                  <a:pt x="142" y="184"/>
                  <a:pt x="142" y="184"/>
                </a:cubicBezTo>
                <a:cubicBezTo>
                  <a:pt x="143" y="183"/>
                  <a:pt x="144" y="182"/>
                  <a:pt x="143" y="180"/>
                </a:cubicBezTo>
                <a:cubicBezTo>
                  <a:pt x="142" y="179"/>
                  <a:pt x="140" y="179"/>
                  <a:pt x="139" y="180"/>
                </a:cubicBezTo>
                <a:cubicBezTo>
                  <a:pt x="138" y="180"/>
                  <a:pt x="137" y="182"/>
                  <a:pt x="138" y="183"/>
                </a:cubicBezTo>
                <a:close/>
                <a:moveTo>
                  <a:pt x="130" y="189"/>
                </a:moveTo>
                <a:cubicBezTo>
                  <a:pt x="130" y="190"/>
                  <a:pt x="131" y="190"/>
                  <a:pt x="132" y="190"/>
                </a:cubicBezTo>
                <a:cubicBezTo>
                  <a:pt x="133" y="190"/>
                  <a:pt x="133" y="190"/>
                  <a:pt x="134" y="189"/>
                </a:cubicBezTo>
                <a:cubicBezTo>
                  <a:pt x="134" y="189"/>
                  <a:pt x="135" y="188"/>
                  <a:pt x="135" y="187"/>
                </a:cubicBezTo>
                <a:cubicBezTo>
                  <a:pt x="135" y="187"/>
                  <a:pt x="134" y="186"/>
                  <a:pt x="134" y="186"/>
                </a:cubicBezTo>
                <a:cubicBezTo>
                  <a:pt x="133" y="184"/>
                  <a:pt x="131" y="184"/>
                  <a:pt x="130" y="186"/>
                </a:cubicBezTo>
                <a:cubicBezTo>
                  <a:pt x="129" y="186"/>
                  <a:pt x="129" y="187"/>
                  <a:pt x="129" y="187"/>
                </a:cubicBezTo>
                <a:cubicBezTo>
                  <a:pt x="129" y="188"/>
                  <a:pt x="129" y="189"/>
                  <a:pt x="130" y="189"/>
                </a:cubicBezTo>
                <a:close/>
                <a:moveTo>
                  <a:pt x="42" y="184"/>
                </a:moveTo>
                <a:cubicBezTo>
                  <a:pt x="33" y="182"/>
                  <a:pt x="26" y="179"/>
                  <a:pt x="21" y="174"/>
                </a:cubicBezTo>
                <a:cubicBezTo>
                  <a:pt x="0" y="152"/>
                  <a:pt x="0" y="106"/>
                  <a:pt x="27" y="67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51" y="131"/>
                  <a:pt x="43" y="158"/>
                  <a:pt x="42" y="184"/>
                </a:cubicBezTo>
                <a:close/>
                <a:moveTo>
                  <a:pt x="182" y="48"/>
                </a:moveTo>
                <a:cubicBezTo>
                  <a:pt x="149" y="47"/>
                  <a:pt x="113" y="60"/>
                  <a:pt x="85" y="88"/>
                </a:cubicBezTo>
                <a:cubicBezTo>
                  <a:pt x="81" y="92"/>
                  <a:pt x="76" y="97"/>
                  <a:pt x="73" y="101"/>
                </a:cubicBezTo>
                <a:cubicBezTo>
                  <a:pt x="32" y="61"/>
                  <a:pt x="32" y="61"/>
                  <a:pt x="32" y="61"/>
                </a:cubicBezTo>
                <a:cubicBezTo>
                  <a:pt x="36" y="56"/>
                  <a:pt x="40" y="51"/>
                  <a:pt x="45" y="46"/>
                </a:cubicBezTo>
                <a:cubicBezTo>
                  <a:pt x="88" y="4"/>
                  <a:pt x="148" y="0"/>
                  <a:pt x="173" y="26"/>
                </a:cubicBezTo>
                <a:cubicBezTo>
                  <a:pt x="178" y="31"/>
                  <a:pt x="181" y="39"/>
                  <a:pt x="182" y="48"/>
                </a:cubicBezTo>
                <a:close/>
                <a:moveTo>
                  <a:pt x="205" y="113"/>
                </a:moveTo>
                <a:cubicBezTo>
                  <a:pt x="206" y="111"/>
                  <a:pt x="208" y="111"/>
                  <a:pt x="210" y="11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223" y="126"/>
                  <a:pt x="224" y="131"/>
                  <a:pt x="222" y="133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0" y="135"/>
                  <a:pt x="218" y="136"/>
                  <a:pt x="216" y="134"/>
                </a:cubicBezTo>
                <a:cubicBezTo>
                  <a:pt x="205" y="123"/>
                  <a:pt x="205" y="123"/>
                  <a:pt x="205" y="123"/>
                </a:cubicBezTo>
                <a:cubicBezTo>
                  <a:pt x="202" y="121"/>
                  <a:pt x="202" y="116"/>
                  <a:pt x="204" y="113"/>
                </a:cubicBezTo>
                <a:cubicBezTo>
                  <a:pt x="204" y="113"/>
                  <a:pt x="205" y="113"/>
                  <a:pt x="205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501" y="297354"/>
            <a:ext cx="7896952" cy="5922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503" y="3675769"/>
            <a:ext cx="1582558" cy="13965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270" y="1759151"/>
            <a:ext cx="4003501" cy="1350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Connection Over Bluetooth</a:t>
            </a:r>
            <a:endParaRPr lang="en-GB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2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梯形 15">
            <a:extLst>
              <a:ext uri="{FF2B5EF4-FFF2-40B4-BE49-F238E27FC236}">
                <a16:creationId xmlns:a16="http://schemas.microsoft.com/office/drawing/2014/main" xmlns="" id="{1315C52E-F73F-4A62-A265-79D7FB84FAA9}"/>
              </a:ext>
            </a:extLst>
          </p:cNvPr>
          <p:cNvSpPr/>
          <p:nvPr/>
        </p:nvSpPr>
        <p:spPr>
          <a:xfrm flipV="1">
            <a:off x="6730412" y="0"/>
            <a:ext cx="4657060" cy="6220068"/>
          </a:xfrm>
          <a:prstGeom prst="trapezoid">
            <a:avLst>
              <a:gd name="adj" fmla="val 50000"/>
            </a:avLst>
          </a:prstGeom>
          <a:gradFill flip="none" rotWithShape="1">
            <a:gsLst>
              <a:gs pos="0">
                <a:srgbClr val="DA2426">
                  <a:alpha val="0"/>
                </a:srgbClr>
              </a:gs>
              <a:gs pos="100000">
                <a:srgbClr val="DA2426">
                  <a:alpha val="3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B6474F69-AE43-4CF2-ABE1-ECDC3F952F99}"/>
              </a:ext>
            </a:extLst>
          </p:cNvPr>
          <p:cNvGrpSpPr/>
          <p:nvPr/>
        </p:nvGrpSpPr>
        <p:grpSpPr>
          <a:xfrm>
            <a:off x="5964867" y="5359377"/>
            <a:ext cx="6188150" cy="1147748"/>
            <a:chOff x="5773479" y="5380643"/>
            <a:chExt cx="6188150" cy="95576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xmlns="" id="{540EB0B5-7D88-437E-90B0-300AEC364E8A}"/>
                </a:ext>
              </a:extLst>
            </p:cNvPr>
            <p:cNvSpPr/>
            <p:nvPr/>
          </p:nvSpPr>
          <p:spPr>
            <a:xfrm>
              <a:off x="5773479" y="5380643"/>
              <a:ext cx="6188150" cy="955762"/>
            </a:xfrm>
            <a:prstGeom prst="ellipse">
              <a:avLst/>
            </a:prstGeom>
            <a:gradFill flip="none" rotWithShape="1">
              <a:gsLst>
                <a:gs pos="0">
                  <a:srgbClr val="DA2426">
                    <a:alpha val="0"/>
                  </a:srgbClr>
                </a:gs>
                <a:gs pos="100000">
                  <a:srgbClr val="DA2426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rgbClr val="DA24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xmlns="" id="{696DAB80-9043-4F7A-8905-57EC99E53DF0}"/>
                </a:ext>
              </a:extLst>
            </p:cNvPr>
            <p:cNvSpPr/>
            <p:nvPr/>
          </p:nvSpPr>
          <p:spPr>
            <a:xfrm>
              <a:off x="6836736" y="5544864"/>
              <a:ext cx="4061637" cy="627321"/>
            </a:xfrm>
            <a:prstGeom prst="ellipse">
              <a:avLst/>
            </a:prstGeom>
            <a:gradFill flip="none" rotWithShape="1">
              <a:gsLst>
                <a:gs pos="0">
                  <a:srgbClr val="DA2426">
                    <a:alpha val="0"/>
                  </a:srgbClr>
                </a:gs>
                <a:gs pos="100000">
                  <a:srgbClr val="DA2426">
                    <a:alpha val="6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solidFill>
                <a:srgbClr val="DA24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xmlns="" id="{9310652A-2ADD-4516-8D97-05059E89CFF5}"/>
              </a:ext>
            </a:extLst>
          </p:cNvPr>
          <p:cNvSpPr>
            <a:spLocks noEditPoints="1"/>
          </p:cNvSpPr>
          <p:nvPr/>
        </p:nvSpPr>
        <p:spPr bwMode="auto">
          <a:xfrm>
            <a:off x="8878936" y="1763711"/>
            <a:ext cx="360013" cy="366391"/>
          </a:xfrm>
          <a:custGeom>
            <a:avLst/>
            <a:gdLst>
              <a:gd name="T0" fmla="*/ 149 w 251"/>
              <a:gd name="T1" fmla="*/ 153 h 255"/>
              <a:gd name="T2" fmla="*/ 162 w 251"/>
              <a:gd name="T3" fmla="*/ 8 h 255"/>
              <a:gd name="T4" fmla="*/ 213 w 251"/>
              <a:gd name="T5" fmla="*/ 40 h 255"/>
              <a:gd name="T6" fmla="*/ 201 w 251"/>
              <a:gd name="T7" fmla="*/ 207 h 255"/>
              <a:gd name="T8" fmla="*/ 34 w 251"/>
              <a:gd name="T9" fmla="*/ 214 h 255"/>
              <a:gd name="T10" fmla="*/ 4 w 251"/>
              <a:gd name="T11" fmla="*/ 163 h 255"/>
              <a:gd name="T12" fmla="*/ 201 w 251"/>
              <a:gd name="T13" fmla="*/ 126 h 255"/>
              <a:gd name="T14" fmla="*/ 226 w 251"/>
              <a:gd name="T15" fmla="*/ 136 h 255"/>
              <a:gd name="T16" fmla="*/ 213 w 251"/>
              <a:gd name="T17" fmla="*/ 109 h 255"/>
              <a:gd name="T18" fmla="*/ 201 w 251"/>
              <a:gd name="T19" fmla="*/ 126 h 255"/>
              <a:gd name="T20" fmla="*/ 183 w 251"/>
              <a:gd name="T21" fmla="*/ 140 h 255"/>
              <a:gd name="T22" fmla="*/ 186 w 251"/>
              <a:gd name="T23" fmla="*/ 137 h 255"/>
              <a:gd name="T24" fmla="*/ 182 w 251"/>
              <a:gd name="T25" fmla="*/ 135 h 255"/>
              <a:gd name="T26" fmla="*/ 182 w 251"/>
              <a:gd name="T27" fmla="*/ 139 h 255"/>
              <a:gd name="T28" fmla="*/ 178 w 251"/>
              <a:gd name="T29" fmla="*/ 149 h 255"/>
              <a:gd name="T30" fmla="*/ 180 w 251"/>
              <a:gd name="T31" fmla="*/ 147 h 255"/>
              <a:gd name="T32" fmla="*/ 175 w 251"/>
              <a:gd name="T33" fmla="*/ 144 h 255"/>
              <a:gd name="T34" fmla="*/ 170 w 251"/>
              <a:gd name="T35" fmla="*/ 156 h 255"/>
              <a:gd name="T36" fmla="*/ 173 w 251"/>
              <a:gd name="T37" fmla="*/ 156 h 255"/>
              <a:gd name="T38" fmla="*/ 169 w 251"/>
              <a:gd name="T39" fmla="*/ 152 h 255"/>
              <a:gd name="T40" fmla="*/ 162 w 251"/>
              <a:gd name="T41" fmla="*/ 164 h 255"/>
              <a:gd name="T42" fmla="*/ 166 w 251"/>
              <a:gd name="T43" fmla="*/ 164 h 255"/>
              <a:gd name="T44" fmla="*/ 162 w 251"/>
              <a:gd name="T45" fmla="*/ 160 h 255"/>
              <a:gd name="T46" fmla="*/ 155 w 251"/>
              <a:gd name="T47" fmla="*/ 171 h 255"/>
              <a:gd name="T48" fmla="*/ 159 w 251"/>
              <a:gd name="T49" fmla="*/ 171 h 255"/>
              <a:gd name="T50" fmla="*/ 155 w 251"/>
              <a:gd name="T51" fmla="*/ 167 h 255"/>
              <a:gd name="T52" fmla="*/ 147 w 251"/>
              <a:gd name="T53" fmla="*/ 177 h 255"/>
              <a:gd name="T54" fmla="*/ 151 w 251"/>
              <a:gd name="T55" fmla="*/ 178 h 255"/>
              <a:gd name="T56" fmla="*/ 147 w 251"/>
              <a:gd name="T57" fmla="*/ 174 h 255"/>
              <a:gd name="T58" fmla="*/ 138 w 251"/>
              <a:gd name="T59" fmla="*/ 183 h 255"/>
              <a:gd name="T60" fmla="*/ 142 w 251"/>
              <a:gd name="T61" fmla="*/ 184 h 255"/>
              <a:gd name="T62" fmla="*/ 139 w 251"/>
              <a:gd name="T63" fmla="*/ 180 h 255"/>
              <a:gd name="T64" fmla="*/ 130 w 251"/>
              <a:gd name="T65" fmla="*/ 189 h 255"/>
              <a:gd name="T66" fmla="*/ 134 w 251"/>
              <a:gd name="T67" fmla="*/ 189 h 255"/>
              <a:gd name="T68" fmla="*/ 134 w 251"/>
              <a:gd name="T69" fmla="*/ 186 h 255"/>
              <a:gd name="T70" fmla="*/ 129 w 251"/>
              <a:gd name="T71" fmla="*/ 187 h 255"/>
              <a:gd name="T72" fmla="*/ 42 w 251"/>
              <a:gd name="T73" fmla="*/ 184 h 255"/>
              <a:gd name="T74" fmla="*/ 27 w 251"/>
              <a:gd name="T75" fmla="*/ 67 h 255"/>
              <a:gd name="T76" fmla="*/ 42 w 251"/>
              <a:gd name="T77" fmla="*/ 184 h 255"/>
              <a:gd name="T78" fmla="*/ 85 w 251"/>
              <a:gd name="T79" fmla="*/ 88 h 255"/>
              <a:gd name="T80" fmla="*/ 32 w 251"/>
              <a:gd name="T81" fmla="*/ 61 h 255"/>
              <a:gd name="T82" fmla="*/ 173 w 251"/>
              <a:gd name="T83" fmla="*/ 26 h 255"/>
              <a:gd name="T84" fmla="*/ 205 w 251"/>
              <a:gd name="T85" fmla="*/ 113 h 255"/>
              <a:gd name="T86" fmla="*/ 221 w 251"/>
              <a:gd name="T87" fmla="*/ 124 h 255"/>
              <a:gd name="T88" fmla="*/ 221 w 251"/>
              <a:gd name="T89" fmla="*/ 134 h 255"/>
              <a:gd name="T90" fmla="*/ 205 w 251"/>
              <a:gd name="T91" fmla="*/ 123 h 255"/>
              <a:gd name="T92" fmla="*/ 205 w 251"/>
              <a:gd name="T93" fmla="*/ 11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51" h="255">
                <a:moveTo>
                  <a:pt x="14" y="180"/>
                </a:moveTo>
                <a:cubicBezTo>
                  <a:pt x="43" y="209"/>
                  <a:pt x="103" y="197"/>
                  <a:pt x="149" y="153"/>
                </a:cubicBezTo>
                <a:cubicBezTo>
                  <a:pt x="194" y="109"/>
                  <a:pt x="208" y="49"/>
                  <a:pt x="179" y="20"/>
                </a:cubicBezTo>
                <a:cubicBezTo>
                  <a:pt x="174" y="15"/>
                  <a:pt x="169" y="11"/>
                  <a:pt x="162" y="8"/>
                </a:cubicBezTo>
                <a:cubicBezTo>
                  <a:pt x="165" y="9"/>
                  <a:pt x="167" y="9"/>
                  <a:pt x="170" y="10"/>
                </a:cubicBezTo>
                <a:cubicBezTo>
                  <a:pt x="187" y="15"/>
                  <a:pt x="200" y="27"/>
                  <a:pt x="213" y="40"/>
                </a:cubicBezTo>
                <a:cubicBezTo>
                  <a:pt x="225" y="53"/>
                  <a:pt x="237" y="66"/>
                  <a:pt x="241" y="84"/>
                </a:cubicBezTo>
                <a:cubicBezTo>
                  <a:pt x="251" y="125"/>
                  <a:pt x="237" y="173"/>
                  <a:pt x="201" y="207"/>
                </a:cubicBezTo>
                <a:cubicBezTo>
                  <a:pt x="166" y="242"/>
                  <a:pt x="117" y="255"/>
                  <a:pt x="77" y="244"/>
                </a:cubicBezTo>
                <a:cubicBezTo>
                  <a:pt x="59" y="239"/>
                  <a:pt x="46" y="227"/>
                  <a:pt x="34" y="214"/>
                </a:cubicBezTo>
                <a:cubicBezTo>
                  <a:pt x="21" y="200"/>
                  <a:pt x="9" y="187"/>
                  <a:pt x="5" y="170"/>
                </a:cubicBezTo>
                <a:cubicBezTo>
                  <a:pt x="4" y="167"/>
                  <a:pt x="4" y="165"/>
                  <a:pt x="4" y="163"/>
                </a:cubicBezTo>
                <a:cubicBezTo>
                  <a:pt x="6" y="169"/>
                  <a:pt x="10" y="175"/>
                  <a:pt x="14" y="180"/>
                </a:cubicBezTo>
                <a:close/>
                <a:moveTo>
                  <a:pt x="201" y="126"/>
                </a:moveTo>
                <a:cubicBezTo>
                  <a:pt x="213" y="138"/>
                  <a:pt x="213" y="138"/>
                  <a:pt x="213" y="138"/>
                </a:cubicBezTo>
                <a:cubicBezTo>
                  <a:pt x="217" y="141"/>
                  <a:pt x="222" y="141"/>
                  <a:pt x="226" y="136"/>
                </a:cubicBezTo>
                <a:cubicBezTo>
                  <a:pt x="229" y="131"/>
                  <a:pt x="228" y="124"/>
                  <a:pt x="224" y="121"/>
                </a:cubicBezTo>
                <a:cubicBezTo>
                  <a:pt x="213" y="109"/>
                  <a:pt x="213" y="109"/>
                  <a:pt x="213" y="109"/>
                </a:cubicBezTo>
                <a:cubicBezTo>
                  <a:pt x="209" y="105"/>
                  <a:pt x="203" y="106"/>
                  <a:pt x="200" y="111"/>
                </a:cubicBezTo>
                <a:cubicBezTo>
                  <a:pt x="197" y="115"/>
                  <a:pt x="198" y="122"/>
                  <a:pt x="201" y="126"/>
                </a:cubicBezTo>
                <a:close/>
                <a:moveTo>
                  <a:pt x="182" y="139"/>
                </a:moveTo>
                <a:cubicBezTo>
                  <a:pt x="182" y="140"/>
                  <a:pt x="183" y="140"/>
                  <a:pt x="183" y="140"/>
                </a:cubicBezTo>
                <a:cubicBezTo>
                  <a:pt x="184" y="140"/>
                  <a:pt x="185" y="140"/>
                  <a:pt x="185" y="139"/>
                </a:cubicBezTo>
                <a:cubicBezTo>
                  <a:pt x="186" y="139"/>
                  <a:pt x="186" y="138"/>
                  <a:pt x="186" y="137"/>
                </a:cubicBezTo>
                <a:cubicBezTo>
                  <a:pt x="186" y="137"/>
                  <a:pt x="186" y="136"/>
                  <a:pt x="185" y="135"/>
                </a:cubicBezTo>
                <a:cubicBezTo>
                  <a:pt x="184" y="134"/>
                  <a:pt x="183" y="134"/>
                  <a:pt x="182" y="135"/>
                </a:cubicBezTo>
                <a:cubicBezTo>
                  <a:pt x="181" y="136"/>
                  <a:pt x="181" y="137"/>
                  <a:pt x="181" y="137"/>
                </a:cubicBezTo>
                <a:cubicBezTo>
                  <a:pt x="181" y="138"/>
                  <a:pt x="181" y="139"/>
                  <a:pt x="182" y="139"/>
                </a:cubicBezTo>
                <a:close/>
                <a:moveTo>
                  <a:pt x="176" y="148"/>
                </a:moveTo>
                <a:cubicBezTo>
                  <a:pt x="177" y="148"/>
                  <a:pt x="177" y="149"/>
                  <a:pt x="178" y="149"/>
                </a:cubicBezTo>
                <a:cubicBezTo>
                  <a:pt x="179" y="149"/>
                  <a:pt x="179" y="148"/>
                  <a:pt x="180" y="147"/>
                </a:cubicBezTo>
                <a:cubicBezTo>
                  <a:pt x="180" y="147"/>
                  <a:pt x="180" y="147"/>
                  <a:pt x="180" y="147"/>
                </a:cubicBezTo>
                <a:cubicBezTo>
                  <a:pt x="181" y="146"/>
                  <a:pt x="181" y="145"/>
                  <a:pt x="179" y="144"/>
                </a:cubicBezTo>
                <a:cubicBezTo>
                  <a:pt x="178" y="143"/>
                  <a:pt x="176" y="143"/>
                  <a:pt x="175" y="144"/>
                </a:cubicBezTo>
                <a:cubicBezTo>
                  <a:pt x="175" y="145"/>
                  <a:pt x="175" y="147"/>
                  <a:pt x="176" y="148"/>
                </a:cubicBezTo>
                <a:close/>
                <a:moveTo>
                  <a:pt x="170" y="156"/>
                </a:moveTo>
                <a:cubicBezTo>
                  <a:pt x="170" y="157"/>
                  <a:pt x="171" y="157"/>
                  <a:pt x="171" y="157"/>
                </a:cubicBezTo>
                <a:cubicBezTo>
                  <a:pt x="172" y="157"/>
                  <a:pt x="173" y="156"/>
                  <a:pt x="173" y="156"/>
                </a:cubicBezTo>
                <a:cubicBezTo>
                  <a:pt x="174" y="155"/>
                  <a:pt x="174" y="153"/>
                  <a:pt x="173" y="152"/>
                </a:cubicBezTo>
                <a:cubicBezTo>
                  <a:pt x="172" y="151"/>
                  <a:pt x="170" y="151"/>
                  <a:pt x="169" y="152"/>
                </a:cubicBezTo>
                <a:cubicBezTo>
                  <a:pt x="168" y="153"/>
                  <a:pt x="168" y="155"/>
                  <a:pt x="170" y="156"/>
                </a:cubicBezTo>
                <a:close/>
                <a:moveTo>
                  <a:pt x="162" y="164"/>
                </a:moveTo>
                <a:cubicBezTo>
                  <a:pt x="163" y="164"/>
                  <a:pt x="164" y="164"/>
                  <a:pt x="164" y="164"/>
                </a:cubicBezTo>
                <a:cubicBezTo>
                  <a:pt x="165" y="164"/>
                  <a:pt x="166" y="164"/>
                  <a:pt x="166" y="164"/>
                </a:cubicBezTo>
                <a:cubicBezTo>
                  <a:pt x="167" y="163"/>
                  <a:pt x="167" y="161"/>
                  <a:pt x="166" y="160"/>
                </a:cubicBezTo>
                <a:cubicBezTo>
                  <a:pt x="165" y="159"/>
                  <a:pt x="163" y="159"/>
                  <a:pt x="162" y="160"/>
                </a:cubicBezTo>
                <a:cubicBezTo>
                  <a:pt x="161" y="161"/>
                  <a:pt x="161" y="163"/>
                  <a:pt x="162" y="164"/>
                </a:cubicBezTo>
                <a:close/>
                <a:moveTo>
                  <a:pt x="155" y="171"/>
                </a:moveTo>
                <a:cubicBezTo>
                  <a:pt x="155" y="171"/>
                  <a:pt x="156" y="172"/>
                  <a:pt x="157" y="172"/>
                </a:cubicBezTo>
                <a:cubicBezTo>
                  <a:pt x="158" y="172"/>
                  <a:pt x="158" y="171"/>
                  <a:pt x="159" y="171"/>
                </a:cubicBezTo>
                <a:cubicBezTo>
                  <a:pt x="160" y="170"/>
                  <a:pt x="160" y="168"/>
                  <a:pt x="159" y="167"/>
                </a:cubicBezTo>
                <a:cubicBezTo>
                  <a:pt x="158" y="166"/>
                  <a:pt x="156" y="166"/>
                  <a:pt x="155" y="167"/>
                </a:cubicBezTo>
                <a:cubicBezTo>
                  <a:pt x="154" y="168"/>
                  <a:pt x="154" y="170"/>
                  <a:pt x="155" y="171"/>
                </a:cubicBezTo>
                <a:close/>
                <a:moveTo>
                  <a:pt x="147" y="177"/>
                </a:moveTo>
                <a:cubicBezTo>
                  <a:pt x="147" y="178"/>
                  <a:pt x="148" y="178"/>
                  <a:pt x="149" y="178"/>
                </a:cubicBezTo>
                <a:cubicBezTo>
                  <a:pt x="150" y="178"/>
                  <a:pt x="150" y="178"/>
                  <a:pt x="151" y="178"/>
                </a:cubicBezTo>
                <a:cubicBezTo>
                  <a:pt x="152" y="177"/>
                  <a:pt x="152" y="175"/>
                  <a:pt x="151" y="174"/>
                </a:cubicBezTo>
                <a:cubicBezTo>
                  <a:pt x="150" y="173"/>
                  <a:pt x="148" y="173"/>
                  <a:pt x="147" y="174"/>
                </a:cubicBezTo>
                <a:cubicBezTo>
                  <a:pt x="146" y="174"/>
                  <a:pt x="146" y="176"/>
                  <a:pt x="147" y="177"/>
                </a:cubicBezTo>
                <a:close/>
                <a:moveTo>
                  <a:pt x="138" y="183"/>
                </a:moveTo>
                <a:cubicBezTo>
                  <a:pt x="139" y="184"/>
                  <a:pt x="140" y="185"/>
                  <a:pt x="141" y="185"/>
                </a:cubicBezTo>
                <a:cubicBezTo>
                  <a:pt x="141" y="185"/>
                  <a:pt x="142" y="184"/>
                  <a:pt x="142" y="184"/>
                </a:cubicBezTo>
                <a:cubicBezTo>
                  <a:pt x="143" y="183"/>
                  <a:pt x="144" y="182"/>
                  <a:pt x="143" y="180"/>
                </a:cubicBezTo>
                <a:cubicBezTo>
                  <a:pt x="142" y="179"/>
                  <a:pt x="140" y="179"/>
                  <a:pt x="139" y="180"/>
                </a:cubicBezTo>
                <a:cubicBezTo>
                  <a:pt x="138" y="180"/>
                  <a:pt x="137" y="182"/>
                  <a:pt x="138" y="183"/>
                </a:cubicBezTo>
                <a:close/>
                <a:moveTo>
                  <a:pt x="130" y="189"/>
                </a:moveTo>
                <a:cubicBezTo>
                  <a:pt x="130" y="190"/>
                  <a:pt x="131" y="190"/>
                  <a:pt x="132" y="190"/>
                </a:cubicBezTo>
                <a:cubicBezTo>
                  <a:pt x="133" y="190"/>
                  <a:pt x="133" y="190"/>
                  <a:pt x="134" y="189"/>
                </a:cubicBezTo>
                <a:cubicBezTo>
                  <a:pt x="134" y="189"/>
                  <a:pt x="135" y="188"/>
                  <a:pt x="135" y="187"/>
                </a:cubicBezTo>
                <a:cubicBezTo>
                  <a:pt x="135" y="187"/>
                  <a:pt x="134" y="186"/>
                  <a:pt x="134" y="186"/>
                </a:cubicBezTo>
                <a:cubicBezTo>
                  <a:pt x="133" y="184"/>
                  <a:pt x="131" y="184"/>
                  <a:pt x="130" y="186"/>
                </a:cubicBezTo>
                <a:cubicBezTo>
                  <a:pt x="129" y="186"/>
                  <a:pt x="129" y="187"/>
                  <a:pt x="129" y="187"/>
                </a:cubicBezTo>
                <a:cubicBezTo>
                  <a:pt x="129" y="188"/>
                  <a:pt x="129" y="189"/>
                  <a:pt x="130" y="189"/>
                </a:cubicBezTo>
                <a:close/>
                <a:moveTo>
                  <a:pt x="42" y="184"/>
                </a:moveTo>
                <a:cubicBezTo>
                  <a:pt x="33" y="182"/>
                  <a:pt x="26" y="179"/>
                  <a:pt x="21" y="174"/>
                </a:cubicBezTo>
                <a:cubicBezTo>
                  <a:pt x="0" y="152"/>
                  <a:pt x="0" y="106"/>
                  <a:pt x="27" y="67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51" y="131"/>
                  <a:pt x="43" y="158"/>
                  <a:pt x="42" y="184"/>
                </a:cubicBezTo>
                <a:close/>
                <a:moveTo>
                  <a:pt x="182" y="48"/>
                </a:moveTo>
                <a:cubicBezTo>
                  <a:pt x="149" y="47"/>
                  <a:pt x="113" y="60"/>
                  <a:pt x="85" y="88"/>
                </a:cubicBezTo>
                <a:cubicBezTo>
                  <a:pt x="81" y="92"/>
                  <a:pt x="76" y="97"/>
                  <a:pt x="73" y="101"/>
                </a:cubicBezTo>
                <a:cubicBezTo>
                  <a:pt x="32" y="61"/>
                  <a:pt x="32" y="61"/>
                  <a:pt x="32" y="61"/>
                </a:cubicBezTo>
                <a:cubicBezTo>
                  <a:pt x="36" y="56"/>
                  <a:pt x="40" y="51"/>
                  <a:pt x="45" y="46"/>
                </a:cubicBezTo>
                <a:cubicBezTo>
                  <a:pt x="88" y="4"/>
                  <a:pt x="148" y="0"/>
                  <a:pt x="173" y="26"/>
                </a:cubicBezTo>
                <a:cubicBezTo>
                  <a:pt x="178" y="31"/>
                  <a:pt x="181" y="39"/>
                  <a:pt x="182" y="48"/>
                </a:cubicBezTo>
                <a:close/>
                <a:moveTo>
                  <a:pt x="205" y="113"/>
                </a:moveTo>
                <a:cubicBezTo>
                  <a:pt x="206" y="111"/>
                  <a:pt x="208" y="111"/>
                  <a:pt x="210" y="112"/>
                </a:cubicBezTo>
                <a:cubicBezTo>
                  <a:pt x="221" y="124"/>
                  <a:pt x="221" y="124"/>
                  <a:pt x="221" y="124"/>
                </a:cubicBezTo>
                <a:cubicBezTo>
                  <a:pt x="223" y="126"/>
                  <a:pt x="224" y="131"/>
                  <a:pt x="222" y="133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0" y="135"/>
                  <a:pt x="218" y="136"/>
                  <a:pt x="216" y="134"/>
                </a:cubicBezTo>
                <a:cubicBezTo>
                  <a:pt x="205" y="123"/>
                  <a:pt x="205" y="123"/>
                  <a:pt x="205" y="123"/>
                </a:cubicBezTo>
                <a:cubicBezTo>
                  <a:pt x="202" y="121"/>
                  <a:pt x="202" y="116"/>
                  <a:pt x="204" y="113"/>
                </a:cubicBezTo>
                <a:cubicBezTo>
                  <a:pt x="204" y="113"/>
                  <a:pt x="205" y="113"/>
                  <a:pt x="205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35" y="207816"/>
            <a:ext cx="7739249" cy="58044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260" y="3467953"/>
            <a:ext cx="1582558" cy="15937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0487" y="2381704"/>
            <a:ext cx="40039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 if( </a:t>
            </a:r>
            <a:r>
              <a:rPr lang="en-GB" sz="2400" b="1" dirty="0" err="1" smtClean="0">
                <a:solidFill>
                  <a:schemeClr val="bg2"/>
                </a:solidFill>
              </a:rPr>
              <a:t>rcv</a:t>
            </a:r>
            <a:r>
              <a:rPr lang="en-GB" sz="2400" b="1" dirty="0" smtClean="0">
                <a:solidFill>
                  <a:schemeClr val="bg2"/>
                </a:solidFill>
              </a:rPr>
              <a:t> </a:t>
            </a:r>
            <a:r>
              <a:rPr lang="en-GB" sz="2400" b="1" dirty="0">
                <a:solidFill>
                  <a:schemeClr val="bg2"/>
                </a:solidFill>
              </a:rPr>
              <a:t>== 'F') // Forward</a:t>
            </a:r>
          </a:p>
          <a:p>
            <a:r>
              <a:rPr lang="en-GB" sz="2400" b="1" dirty="0">
                <a:solidFill>
                  <a:schemeClr val="bg2"/>
                </a:solidFill>
              </a:rPr>
              <a:t>    {</a:t>
            </a:r>
          </a:p>
          <a:p>
            <a:r>
              <a:rPr lang="en-GB" sz="2400" b="1" dirty="0">
                <a:solidFill>
                  <a:schemeClr val="bg2"/>
                </a:solidFill>
              </a:rPr>
              <a:t>      </a:t>
            </a:r>
            <a:r>
              <a:rPr lang="en-GB" sz="2400" b="1" dirty="0" err="1">
                <a:solidFill>
                  <a:schemeClr val="bg2"/>
                </a:solidFill>
              </a:rPr>
              <a:t>digitalWrite</a:t>
            </a:r>
            <a:r>
              <a:rPr lang="en-GB" sz="2400" b="1" dirty="0">
                <a:solidFill>
                  <a:schemeClr val="bg2"/>
                </a:solidFill>
              </a:rPr>
              <a:t>(m1a, HIGH);</a:t>
            </a:r>
          </a:p>
          <a:p>
            <a:r>
              <a:rPr lang="en-GB" sz="2400" b="1" dirty="0">
                <a:solidFill>
                  <a:schemeClr val="bg2"/>
                </a:solidFill>
              </a:rPr>
              <a:t>      </a:t>
            </a:r>
            <a:r>
              <a:rPr lang="en-GB" sz="2400" b="1" dirty="0" err="1">
                <a:solidFill>
                  <a:schemeClr val="bg2"/>
                </a:solidFill>
              </a:rPr>
              <a:t>digitalWrite</a:t>
            </a:r>
            <a:r>
              <a:rPr lang="en-GB" sz="2400" b="1" dirty="0">
                <a:solidFill>
                  <a:schemeClr val="bg2"/>
                </a:solidFill>
              </a:rPr>
              <a:t>(m1b, LOW);</a:t>
            </a:r>
          </a:p>
          <a:p>
            <a:r>
              <a:rPr lang="en-GB" sz="2400" b="1" dirty="0">
                <a:solidFill>
                  <a:schemeClr val="bg2"/>
                </a:solidFill>
              </a:rPr>
              <a:t>      </a:t>
            </a:r>
            <a:r>
              <a:rPr lang="en-GB" sz="2400" b="1" dirty="0" err="1">
                <a:solidFill>
                  <a:schemeClr val="bg2"/>
                </a:solidFill>
              </a:rPr>
              <a:t>digitalWrite</a:t>
            </a:r>
            <a:r>
              <a:rPr lang="en-GB" sz="2400" b="1" dirty="0">
                <a:solidFill>
                  <a:schemeClr val="bg2"/>
                </a:solidFill>
              </a:rPr>
              <a:t>(m2a, HIGH);</a:t>
            </a:r>
          </a:p>
          <a:p>
            <a:r>
              <a:rPr lang="en-GB" sz="2400" b="1" dirty="0">
                <a:solidFill>
                  <a:schemeClr val="bg2"/>
                </a:solidFill>
              </a:rPr>
              <a:t>      </a:t>
            </a:r>
            <a:r>
              <a:rPr lang="en-GB" sz="2400" b="1" dirty="0" err="1">
                <a:solidFill>
                  <a:schemeClr val="bg2"/>
                </a:solidFill>
              </a:rPr>
              <a:t>digitalWrite</a:t>
            </a:r>
            <a:r>
              <a:rPr lang="en-GB" sz="2400" b="1" dirty="0">
                <a:solidFill>
                  <a:schemeClr val="bg2"/>
                </a:solidFill>
              </a:rPr>
              <a:t>(m2b, LOW);  </a:t>
            </a:r>
          </a:p>
          <a:p>
            <a:r>
              <a:rPr lang="en-GB" dirty="0">
                <a:solidFill>
                  <a:schemeClr val="bg2"/>
                </a:solidFill>
              </a:rPr>
              <a:t>   </a:t>
            </a:r>
            <a:r>
              <a:rPr lang="en-GB" b="1" dirty="0">
                <a:solidFill>
                  <a:schemeClr val="bg2"/>
                </a:solidFill>
              </a:rPr>
              <a:t> </a:t>
            </a:r>
            <a:r>
              <a:rPr lang="en-GB" b="1" dirty="0" smtClean="0">
                <a:solidFill>
                  <a:schemeClr val="bg2"/>
                </a:solidFill>
              </a:rPr>
              <a:t>}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161" y="1077626"/>
            <a:ext cx="4003501" cy="68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Sample Signal Passing</a:t>
            </a:r>
            <a:endParaRPr lang="en-GB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8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人员, 服装&#10;&#10;已生成高可信度的说明">
            <a:extLst>
              <a:ext uri="{FF2B5EF4-FFF2-40B4-BE49-F238E27FC236}">
                <a16:creationId xmlns:a16="http://schemas.microsoft.com/office/drawing/2014/main" xmlns="" id="{E05D11F0-4C8B-49C0-8345-35F4ACBF5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0" y="-10084"/>
            <a:ext cx="6807200" cy="70305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34AEBCA-AEA1-4B4F-8D37-673FEF0D5BF3}"/>
              </a:ext>
            </a:extLst>
          </p:cNvPr>
          <p:cNvSpPr txBox="1"/>
          <p:nvPr/>
        </p:nvSpPr>
        <p:spPr>
          <a:xfrm>
            <a:off x="4421667" y="882432"/>
            <a:ext cx="10647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0">
                <a:solidFill>
                  <a:schemeClr val="bg1"/>
                </a:solidFill>
                <a:latin typeface="Agency FB" panose="020B0503020202020204" pitchFamily="34" charset="0"/>
              </a:rPr>
              <a:t>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679264E-81A2-4465-AEDF-E3A1517629FD}"/>
              </a:ext>
            </a:extLst>
          </p:cNvPr>
          <p:cNvSpPr txBox="1"/>
          <p:nvPr/>
        </p:nvSpPr>
        <p:spPr>
          <a:xfrm>
            <a:off x="5334000" y="2433626"/>
            <a:ext cx="574246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sz="32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Difficulties</a:t>
            </a:r>
            <a:r>
              <a:rPr lang="en-GB" altLang="zh-CN" sz="1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484FB1E-7C73-4A32-BE2D-C779763B9206}"/>
              </a:ext>
            </a:extLst>
          </p:cNvPr>
          <p:cNvSpPr txBox="1"/>
          <p:nvPr/>
        </p:nvSpPr>
        <p:spPr>
          <a:xfrm>
            <a:off x="11228867" y="3628068"/>
            <a:ext cx="1064733" cy="351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0">
                <a:solidFill>
                  <a:schemeClr val="bg1"/>
                </a:solidFill>
                <a:latin typeface="Agency FB" panose="020B0503020202020204" pitchFamily="34" charset="0"/>
              </a:rPr>
              <a:t>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38800" y="3116890"/>
            <a:ext cx="332174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Heavy Body and Less motors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Direction</a:t>
            </a: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20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E4AA4400-FC41-49F3-A5B5-547194EBEDAE}"/>
              </a:ext>
            </a:extLst>
          </p:cNvPr>
          <p:cNvSpPr/>
          <p:nvPr/>
        </p:nvSpPr>
        <p:spPr>
          <a:xfrm>
            <a:off x="163984" y="138330"/>
            <a:ext cx="274165" cy="52170"/>
          </a:xfrm>
          <a:prstGeom prst="rect">
            <a:avLst/>
          </a:prstGeom>
          <a:solidFill>
            <a:srgbClr val="DA2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6FFBA34-A601-4710-84EF-EA1427AB7E1A}"/>
              </a:ext>
            </a:extLst>
          </p:cNvPr>
          <p:cNvSpPr/>
          <p:nvPr/>
        </p:nvSpPr>
        <p:spPr>
          <a:xfrm flipV="1">
            <a:off x="163984" y="206911"/>
            <a:ext cx="144000" cy="36000"/>
          </a:xfrm>
          <a:prstGeom prst="rect">
            <a:avLst/>
          </a:prstGeom>
          <a:solidFill>
            <a:srgbClr val="DA2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AAD86743-5365-4F12-BA88-5E4F10671B16}"/>
              </a:ext>
            </a:extLst>
          </p:cNvPr>
          <p:cNvSpPr txBox="1"/>
          <p:nvPr/>
        </p:nvSpPr>
        <p:spPr>
          <a:xfrm>
            <a:off x="437779" y="31012"/>
            <a:ext cx="104585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CHAPTER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054E95F-7127-4551-8A49-24028FD10701}"/>
              </a:ext>
            </a:extLst>
          </p:cNvPr>
          <p:cNvSpPr txBox="1"/>
          <p:nvPr/>
        </p:nvSpPr>
        <p:spPr>
          <a:xfrm>
            <a:off x="3568549" y="2826604"/>
            <a:ext cx="5054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>
                <a:solidFill>
                  <a:prstClr val="white"/>
                </a:solidFill>
                <a:latin typeface="Bauhaus 93" panose="04030905020B02020C02" pitchFamily="82" charset="0"/>
                <a:ea typeface="等线" panose="02010600030101010101" pitchFamily="2" charset="-122"/>
              </a:rPr>
              <a:t>THANKYOU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uhaus 93" panose="04030905020B02020C02" pitchFamily="8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A8ADD31-5989-466F-84D9-0B69164985C9}"/>
              </a:ext>
            </a:extLst>
          </p:cNvPr>
          <p:cNvSpPr txBox="1"/>
          <p:nvPr/>
        </p:nvSpPr>
        <p:spPr>
          <a:xfrm>
            <a:off x="5652978" y="2536578"/>
            <a:ext cx="88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uhaus 93" panose="04030905020B02020C02" pitchFamily="82" charset="0"/>
                <a:ea typeface="等线" panose="02010600030101010101" pitchFamily="2" charset="-122"/>
                <a:cs typeface="+mn-cs"/>
              </a:rPr>
              <a:t>BYE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uhaus 93" panose="04030905020B02020C02" pitchFamily="8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 descr="图片包含 动物, 节肢动物&#10;&#10;已生成高可信度的说明">
            <a:extLst>
              <a:ext uri="{FF2B5EF4-FFF2-40B4-BE49-F238E27FC236}">
                <a16:creationId xmlns:a16="http://schemas.microsoft.com/office/drawing/2014/main" xmlns="" id="{F36A40C8-75B1-4C59-9230-2A4434A2C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81" y="712180"/>
            <a:ext cx="1539838" cy="15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A242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1600">
            <a:solidFill>
              <a:schemeClr val="bg1"/>
            </a:solidFill>
            <a:latin typeface="Agency FB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128</Words>
  <Application>Microsoft Office PowerPoint</Application>
  <PresentationFormat>Widescreen</PresentationFormat>
  <Paragraphs>42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Bauhaus 93</vt:lpstr>
      <vt:lpstr>等线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忘吃药的晓公子yvonne</dc:creator>
  <cp:lastModifiedBy>JEWEL SAL</cp:lastModifiedBy>
  <cp:revision>59</cp:revision>
  <dcterms:created xsi:type="dcterms:W3CDTF">2018-02-23T04:11:09Z</dcterms:created>
  <dcterms:modified xsi:type="dcterms:W3CDTF">2019-12-13T20:57:02Z</dcterms:modified>
</cp:coreProperties>
</file>